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144" r:id="rId1"/>
  </p:sldMasterIdLst>
  <p:notesMasterIdLst>
    <p:notesMasterId r:id="rId56"/>
  </p:notesMasterIdLst>
  <p:sldIdLst>
    <p:sldId id="353" r:id="rId2"/>
    <p:sldId id="752" r:id="rId3"/>
    <p:sldId id="715" r:id="rId4"/>
    <p:sldId id="703" r:id="rId5"/>
    <p:sldId id="701" r:id="rId6"/>
    <p:sldId id="705" r:id="rId7"/>
    <p:sldId id="704" r:id="rId8"/>
    <p:sldId id="706" r:id="rId9"/>
    <p:sldId id="708" r:id="rId10"/>
    <p:sldId id="702" r:id="rId11"/>
    <p:sldId id="711" r:id="rId12"/>
    <p:sldId id="714" r:id="rId13"/>
    <p:sldId id="709" r:id="rId14"/>
    <p:sldId id="700" r:id="rId15"/>
    <p:sldId id="716" r:id="rId16"/>
    <p:sldId id="721" r:id="rId17"/>
    <p:sldId id="717" r:id="rId18"/>
    <p:sldId id="718" r:id="rId19"/>
    <p:sldId id="719" r:id="rId20"/>
    <p:sldId id="743" r:id="rId21"/>
    <p:sldId id="720" r:id="rId22"/>
    <p:sldId id="723" r:id="rId23"/>
    <p:sldId id="722" r:id="rId24"/>
    <p:sldId id="724" r:id="rId25"/>
    <p:sldId id="725" r:id="rId26"/>
    <p:sldId id="740" r:id="rId27"/>
    <p:sldId id="759" r:id="rId28"/>
    <p:sldId id="754" r:id="rId29"/>
    <p:sldId id="757" r:id="rId30"/>
    <p:sldId id="741" r:id="rId31"/>
    <p:sldId id="765" r:id="rId32"/>
    <p:sldId id="767" r:id="rId33"/>
    <p:sldId id="766" r:id="rId34"/>
    <p:sldId id="726" r:id="rId35"/>
    <p:sldId id="729" r:id="rId36"/>
    <p:sldId id="731" r:id="rId37"/>
    <p:sldId id="728" r:id="rId38"/>
    <p:sldId id="733" r:id="rId39"/>
    <p:sldId id="745" r:id="rId40"/>
    <p:sldId id="744" r:id="rId41"/>
    <p:sldId id="746" r:id="rId42"/>
    <p:sldId id="747" r:id="rId43"/>
    <p:sldId id="748" r:id="rId44"/>
    <p:sldId id="771" r:id="rId45"/>
    <p:sldId id="770" r:id="rId46"/>
    <p:sldId id="769" r:id="rId47"/>
    <p:sldId id="735" r:id="rId48"/>
    <p:sldId id="750" r:id="rId49"/>
    <p:sldId id="736" r:id="rId50"/>
    <p:sldId id="734" r:id="rId51"/>
    <p:sldId id="738" r:id="rId52"/>
    <p:sldId id="751" r:id="rId53"/>
    <p:sldId id="772" r:id="rId54"/>
    <p:sldId id="643" r:id="rId55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CC"/>
    <a:srgbClr val="FFFF00"/>
    <a:srgbClr val="A3B30D"/>
    <a:srgbClr val="66FF33"/>
    <a:srgbClr val="F12705"/>
    <a:srgbClr val="931803"/>
    <a:srgbClr val="FF9900"/>
    <a:srgbClr val="FA3716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27102A9-8310-4765-A935-A1911B00CA55}" styleName="Светлый стиль 1 - акцент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8053" autoAdjust="0"/>
    <p:restoredTop sz="90940" autoAdjust="0"/>
  </p:normalViewPr>
  <p:slideViewPr>
    <p:cSldViewPr>
      <p:cViewPr>
        <p:scale>
          <a:sx n="87" d="100"/>
          <a:sy n="87" d="100"/>
        </p:scale>
        <p:origin x="-384" y="-34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B59D38-2DE2-4DDF-962F-DE72D3AF2B33}" type="datetimeFigureOut">
              <a:rPr lang="ru-RU" smtClean="0"/>
              <a:t>26.08.2019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BF2832-849F-4304-93E2-FB6FEC382E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77906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F923632-BB83-4072-B020-E796DED515B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3B8732-4F9A-485F-AAE8-146FC57DD72B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BBA251D-5E0A-4E8E-91A6-1B694D58DE0E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CEB1AFE-6FF1-4B8B-A268-319DD78B00BA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C2805B5-56CA-475A-9EDB-0590DD8ED36E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8AEA30B-4E32-4B0A-A354-33EEEB76F8BD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7E7B19E-2DDA-4673-A378-7CA30A765E66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4A39126-759F-4A6F-84C7-5EB9C3DFEDD2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6F103FC-0007-4C11-8ED5-8CC09A02931E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9010B0-6300-4BC9-AEE8-5DB716B0AA1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228E565-FAAF-4885-B28D-1A0E098FB9C7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DEBCF"/>
            </a:gs>
            <a:gs pos="88000">
              <a:srgbClr val="9CB86E"/>
            </a:gs>
            <a:gs pos="100000">
              <a:srgbClr val="156B13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DCFB0152-2A98-43F2-99FA-769A8752E7FD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45" r:id="rId1"/>
    <p:sldLayoutId id="2147484146" r:id="rId2"/>
    <p:sldLayoutId id="2147484147" r:id="rId3"/>
    <p:sldLayoutId id="2147484148" r:id="rId4"/>
    <p:sldLayoutId id="2147484149" r:id="rId5"/>
    <p:sldLayoutId id="2147484150" r:id="rId6"/>
    <p:sldLayoutId id="2147484151" r:id="rId7"/>
    <p:sldLayoutId id="2147484152" r:id="rId8"/>
    <p:sldLayoutId id="2147484153" r:id="rId9"/>
    <p:sldLayoutId id="2147484154" r:id="rId10"/>
    <p:sldLayoutId id="214748415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6.xml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6.xml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microsoft.com/office/2007/relationships/hdphoto" Target="../media/hdphoto1.wdp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openxmlformats.org/officeDocument/2006/relationships/image" Target="../media/image34.jpeg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4" Type="http://schemas.microsoft.com/office/2007/relationships/hdphoto" Target="../media/hdphoto1.wdp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jpeg"/><Relationship Id="rId4" Type="http://schemas.microsoft.com/office/2007/relationships/hdphoto" Target="../media/hdphoto1.wdp"/></Relationships>
</file>

<file path=ppt/slides/_rels/slide4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jpg"/><Relationship Id="rId5" Type="http://schemas.openxmlformats.org/officeDocument/2006/relationships/image" Target="../media/image53.jpeg"/><Relationship Id="rId4" Type="http://schemas.openxmlformats.org/officeDocument/2006/relationships/image" Target="../media/image52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4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4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6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openxmlformats.org/officeDocument/2006/relationships/image" Target="../media/image67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openxmlformats.org/officeDocument/2006/relationships/image" Target="../media/image7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4" Type="http://schemas.microsoft.com/office/2007/relationships/hdphoto" Target="../media/hdphoto1.wdp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openxmlformats.org/officeDocument/2006/relationships/image" Target="../media/image76.jpe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WordArt 4"/>
          <p:cNvSpPr>
            <a:spLocks noChangeArrowheads="1" noChangeShapeType="1" noTextEdit="1"/>
          </p:cNvSpPr>
          <p:nvPr/>
        </p:nvSpPr>
        <p:spPr bwMode="auto">
          <a:xfrm>
            <a:off x="727206" y="1268760"/>
            <a:ext cx="7532471" cy="511256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2800" b="1" kern="10" dirty="0" smtClean="0">
                <a:ln w="25400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Мы </a:t>
            </a:r>
          </a:p>
          <a:p>
            <a:pPr algn="ctr"/>
            <a:r>
              <a:rPr lang="ru-RU" sz="2800" b="1" kern="10" dirty="0" smtClean="0">
                <a:ln w="25400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говорим</a:t>
            </a:r>
            <a:r>
              <a:rPr lang="ru-RU" sz="2800" b="1" kern="10" dirty="0" smtClean="0">
                <a:ln w="25400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</a:p>
          <a:p>
            <a:pPr algn="ctr"/>
            <a:r>
              <a:rPr lang="ru-RU" sz="2800" b="1" kern="10" dirty="0" smtClean="0">
                <a:ln w="25400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по-русски!</a:t>
            </a:r>
            <a:endParaRPr lang="ru-RU" sz="2800" b="1" kern="10" dirty="0">
              <a:ln w="25400">
                <a:solidFill>
                  <a:srgbClr val="80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1536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914400" y="215900"/>
            <a:ext cx="8229600" cy="287338"/>
          </a:xfrm>
        </p:spPr>
        <p:txBody>
          <a:bodyPr>
            <a:normAutofit/>
          </a:bodyPr>
          <a:lstStyle/>
          <a:p>
            <a:pPr algn="ctr" eaLnBrk="1" hangingPunct="1"/>
            <a:r>
              <a:rPr lang="ru-RU" sz="1200" b="1" dirty="0" smtClean="0">
                <a:solidFill>
                  <a:srgbClr val="0033CC"/>
                </a:solidFill>
                <a:latin typeface="Times New Roman" pitchFamily="18" charset="0"/>
              </a:rPr>
              <a:t>ГКУК «Белгородская государственная специальная библиотека для слепых им. В.Я. Ерошенко»</a:t>
            </a: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8026430" y="615267"/>
            <a:ext cx="833068" cy="56429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ru-RU" sz="2800" b="1" dirty="0" smtClean="0">
                <a:solidFill>
                  <a:srgbClr val="0033CC"/>
                </a:solidFill>
                <a:latin typeface="Times New Roman" pitchFamily="18" charset="0"/>
              </a:rPr>
              <a:t>0+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92814"/>
            <a:ext cx="1095389" cy="109805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14"/>
          <a:stretch/>
        </p:blipFill>
        <p:spPr>
          <a:xfrm>
            <a:off x="1043608" y="157470"/>
            <a:ext cx="7344816" cy="659150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92814"/>
            <a:ext cx="1095389" cy="1098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8307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92814"/>
            <a:ext cx="1095389" cy="1098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4724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4464"/>
            <a:ext cx="9144000" cy="552907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92814"/>
            <a:ext cx="1095389" cy="1098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681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216" y="710184"/>
            <a:ext cx="8735568" cy="543763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92814"/>
            <a:ext cx="1095389" cy="1098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3867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16292" y="548680"/>
            <a:ext cx="7920880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kern="10" dirty="0" smtClean="0">
                <a:ln w="25400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Областной конкурс </a:t>
            </a:r>
            <a:r>
              <a:rPr lang="ru-RU" sz="4800" b="1" kern="10" dirty="0">
                <a:ln w="25400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плакатов </a:t>
            </a:r>
            <a:endParaRPr lang="ru-RU" sz="4800" b="1" kern="10" dirty="0" smtClean="0">
              <a:ln w="25400">
                <a:solidFill>
                  <a:srgbClr val="80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  <a:p>
            <a:pPr algn="ctr"/>
            <a:r>
              <a:rPr lang="ru-RU" sz="4800" b="1" kern="10" dirty="0" smtClean="0">
                <a:ln w="25400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духовно-нравственной направленности</a:t>
            </a:r>
          </a:p>
          <a:p>
            <a:pPr algn="ctr"/>
            <a:r>
              <a:rPr lang="ru-RU" sz="4800" b="1" kern="10" dirty="0" smtClean="0">
                <a:ln w="25400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ru-RU" sz="4800" b="1" kern="10" dirty="0">
                <a:ln w="25400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«Живое слово</a:t>
            </a:r>
            <a:r>
              <a:rPr lang="ru-RU" sz="4800" b="1" kern="10" dirty="0" smtClean="0">
                <a:ln w="25400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»</a:t>
            </a:r>
          </a:p>
          <a:p>
            <a:pPr algn="ctr"/>
            <a:r>
              <a:rPr lang="ru-RU" sz="4800" b="1" kern="10" dirty="0" smtClean="0">
                <a:ln w="25400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в детских лагерях отдыха</a:t>
            </a:r>
          </a:p>
          <a:p>
            <a:pPr algn="ctr"/>
            <a:r>
              <a:rPr lang="ru-RU" sz="4800" b="1" kern="10" dirty="0" smtClean="0">
                <a:ln w="25400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им. Ю. Гагарина и «Юность»</a:t>
            </a:r>
            <a:endParaRPr lang="ru-RU" sz="4800" b="1" kern="10" dirty="0">
              <a:ln w="25400">
                <a:solidFill>
                  <a:srgbClr val="80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873" y="116632"/>
            <a:ext cx="1095389" cy="1098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858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57" t="7143" r="15714"/>
          <a:stretch/>
        </p:blipFill>
        <p:spPr>
          <a:xfrm>
            <a:off x="1223628" y="286680"/>
            <a:ext cx="3456384" cy="310417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63" t="10001" r="15019" b="6825"/>
          <a:stretch/>
        </p:blipFill>
        <p:spPr>
          <a:xfrm>
            <a:off x="5900057" y="260649"/>
            <a:ext cx="3150907" cy="570411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75"/>
          <a:stretch/>
        </p:blipFill>
        <p:spPr>
          <a:xfrm flipH="1">
            <a:off x="323528" y="3505199"/>
            <a:ext cx="5256584" cy="314906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01" y="12778"/>
            <a:ext cx="1095389" cy="1098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251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05" t="3809"/>
          <a:stretch/>
        </p:blipFill>
        <p:spPr>
          <a:xfrm>
            <a:off x="971600" y="213725"/>
            <a:ext cx="2718048" cy="468759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2924944"/>
            <a:ext cx="5328084" cy="355205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01" y="12778"/>
            <a:ext cx="1095389" cy="1098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302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3" r="3691"/>
          <a:stretch/>
        </p:blipFill>
        <p:spPr>
          <a:xfrm>
            <a:off x="159700" y="188639"/>
            <a:ext cx="8732779" cy="648166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01" y="12778"/>
            <a:ext cx="1095389" cy="1098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359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4183360"/>
            <a:ext cx="4031940" cy="268796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0275" y="1124744"/>
            <a:ext cx="4156787" cy="277119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48"/>
          <a:stretch/>
        </p:blipFill>
        <p:spPr>
          <a:xfrm>
            <a:off x="521973" y="764704"/>
            <a:ext cx="3730150" cy="254394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36"/>
          <a:stretch/>
        </p:blipFill>
        <p:spPr>
          <a:xfrm>
            <a:off x="531912" y="3977800"/>
            <a:ext cx="4211960" cy="187838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01" y="12778"/>
            <a:ext cx="1095389" cy="1098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640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0" t="8760" r="4643"/>
          <a:stretch/>
        </p:blipFill>
        <p:spPr>
          <a:xfrm>
            <a:off x="107504" y="260648"/>
            <a:ext cx="8996131" cy="619268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01" y="12778"/>
            <a:ext cx="1095389" cy="1098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0951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12" y="0"/>
            <a:ext cx="89209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871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93371" y="836712"/>
            <a:ext cx="7632848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kern="10" dirty="0" smtClean="0">
                <a:ln w="25400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Вручение настольных игр членам отрядов, участвующих в конкурсе</a:t>
            </a:r>
          </a:p>
          <a:p>
            <a:pPr algn="ctr"/>
            <a:r>
              <a:rPr lang="ru-RU" sz="4400" b="1" kern="10" dirty="0" smtClean="0">
                <a:ln w="25400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плакатов «Живое слово»</a:t>
            </a:r>
          </a:p>
          <a:p>
            <a:pPr algn="ctr"/>
            <a:r>
              <a:rPr lang="ru-RU" sz="4400" b="1" kern="10" dirty="0" smtClean="0">
                <a:ln w="25400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на базе детских лагерей </a:t>
            </a:r>
            <a:r>
              <a:rPr lang="ru-RU" sz="4400" b="1" kern="10" dirty="0">
                <a:ln w="25400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отдыха</a:t>
            </a:r>
          </a:p>
          <a:p>
            <a:pPr algn="ctr"/>
            <a:r>
              <a:rPr lang="ru-RU" sz="4400" b="1" kern="10" dirty="0">
                <a:ln w="25400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им. Ю. </a:t>
            </a:r>
            <a:r>
              <a:rPr lang="ru-RU" sz="4400" b="1" kern="10" dirty="0" smtClean="0">
                <a:ln w="25400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Гагарина</a:t>
            </a:r>
          </a:p>
          <a:p>
            <a:pPr algn="ctr"/>
            <a:r>
              <a:rPr lang="ru-RU" sz="4400" b="1" kern="10" dirty="0" smtClean="0">
                <a:ln w="25400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ru-RU" sz="4400" b="1" kern="10" dirty="0">
                <a:ln w="25400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и </a:t>
            </a:r>
            <a:r>
              <a:rPr lang="ru-RU" sz="4400" b="1" kern="10" dirty="0" smtClean="0">
                <a:ln w="25400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«Юность»</a:t>
            </a:r>
            <a:endParaRPr lang="ru-RU" sz="4400" b="1" kern="10" dirty="0">
              <a:ln w="25400">
                <a:solidFill>
                  <a:srgbClr val="80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974272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98" y="188640"/>
            <a:ext cx="9144000" cy="6096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01" y="12778"/>
            <a:ext cx="1095389" cy="1098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783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377" y="3547120"/>
            <a:ext cx="4572000" cy="304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332656"/>
            <a:ext cx="4355976" cy="290398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01" y="12778"/>
            <a:ext cx="1095389" cy="1098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253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32656"/>
            <a:ext cx="8388424" cy="559228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01" y="12778"/>
            <a:ext cx="1095389" cy="1098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73894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01" y="12778"/>
            <a:ext cx="1095389" cy="109805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94809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01" y="12778"/>
            <a:ext cx="1095389" cy="109805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079933"/>
            <a:ext cx="8436605" cy="5624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46347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735696"/>
            <a:ext cx="3555473" cy="237031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2774" y="3429000"/>
            <a:ext cx="4644517" cy="309634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14"/>
          <a:stretch/>
        </p:blipFill>
        <p:spPr>
          <a:xfrm>
            <a:off x="5436096" y="350302"/>
            <a:ext cx="3282391" cy="275996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01" y="12778"/>
            <a:ext cx="1095389" cy="1098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182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HP7660\Downloads\IMG_994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04" r="17996"/>
          <a:stretch/>
        </p:blipFill>
        <p:spPr bwMode="auto">
          <a:xfrm>
            <a:off x="1331640" y="1495071"/>
            <a:ext cx="6233188" cy="5187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021706" y="390524"/>
            <a:ext cx="324082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000" b="1" kern="10" dirty="0" smtClean="0">
                <a:ln w="25400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Работа жюри</a:t>
            </a:r>
            <a:endParaRPr lang="ru-RU" sz="4000" b="1" kern="10" dirty="0">
              <a:ln w="25400">
                <a:solidFill>
                  <a:srgbClr val="80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172862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https://docviewer.yandex.ru/view/448529619/htmlimage?id=3wk8m-e9le852kkm8ov3zesjn5x14ukev028d17nw7isi0np2n5teohr6e0g5g3yql0x66b9qa0hqn03zv25nn4yri62lxhqylk7s1ien&amp;name=image-J183CJSnZ2fR7ZhOWM.jpg&amp;dsid=5d2f6e1add92b456e154b35f36d1f253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https://docviewer.yandex.ru/view/448529619/htmlimage?id=3wk8m-e9le852kkm8ov3zesjn5x14ukev028d17nw7isi0np2n5teohr6e0g5g3yql0x66b9qa0hqn03zv25nn4yri62lxhqylk7s1ien&amp;name=image-J183CJSnZ2fR7ZhOWM.jpg&amp;dsid=5d2f6e1add92b456e154b35f36d1f253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3" name="Picture 5" descr="C:\Users\HP7660\Downloads\IMG_996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854" y="160336"/>
            <a:ext cx="4902995" cy="3268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HP7660\Downloads\IMG_996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4611" y="3284984"/>
            <a:ext cx="4992486" cy="3328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3223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HP7660\Downloads\IMG_995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81000"/>
            <a:ext cx="4236809" cy="2824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HP7660\Downloads\IMG_994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346" y="381000"/>
            <a:ext cx="4365646" cy="2910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HP7660\Downloads\IMG_995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7169" y="3356992"/>
            <a:ext cx="4968552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9174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9006" y="116632"/>
            <a:ext cx="878497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kern="10" dirty="0">
                <a:ln w="25400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23 мая </a:t>
            </a:r>
            <a:endParaRPr lang="ru-RU" sz="4800" b="1" kern="10" dirty="0" smtClean="0">
              <a:ln w="25400">
                <a:solidFill>
                  <a:srgbClr val="80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  <a:p>
            <a:pPr algn="ctr"/>
            <a:r>
              <a:rPr lang="ru-RU" sz="4800" b="1" kern="10" dirty="0" smtClean="0">
                <a:ln w="25400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Конкурс </a:t>
            </a:r>
            <a:r>
              <a:rPr lang="ru-RU" sz="4800" b="1" kern="10" dirty="0">
                <a:ln w="25400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чтецов  </a:t>
            </a:r>
          </a:p>
          <a:p>
            <a:pPr algn="ctr"/>
            <a:r>
              <a:rPr lang="ru-RU" sz="4800" b="1" kern="10" dirty="0" smtClean="0">
                <a:ln w="25400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«И </a:t>
            </a:r>
            <a:r>
              <a:rPr lang="ru-RU" sz="4800" b="1" kern="10" dirty="0">
                <a:ln w="25400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только Слово выше </a:t>
            </a:r>
            <a:r>
              <a:rPr lang="ru-RU" sz="4800" b="1" kern="10" dirty="0" smtClean="0">
                <a:ln w="25400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Света»</a:t>
            </a:r>
            <a:endParaRPr lang="ru-RU" sz="4800" b="1" kern="10" dirty="0">
              <a:ln w="25400">
                <a:solidFill>
                  <a:srgbClr val="80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2424956"/>
            <a:ext cx="6768752" cy="421334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006" y="50902"/>
            <a:ext cx="1095389" cy="1098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977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01349" y="1340768"/>
            <a:ext cx="792088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kern="10" dirty="0" smtClean="0">
                <a:ln w="25400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Областной конкурс творческих работ </a:t>
            </a:r>
          </a:p>
          <a:p>
            <a:pPr algn="ctr"/>
            <a:r>
              <a:rPr lang="ru-RU" sz="4000" b="1" kern="10" dirty="0" smtClean="0">
                <a:ln w="25400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«Нам </a:t>
            </a:r>
            <a:r>
              <a:rPr lang="ru-RU" sz="4000" b="1" kern="10" dirty="0">
                <a:ln w="25400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не дано предугадать</a:t>
            </a:r>
            <a:r>
              <a:rPr lang="ru-RU" sz="4000" b="1" kern="10" dirty="0" smtClean="0">
                <a:ln w="25400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, как </a:t>
            </a:r>
            <a:r>
              <a:rPr lang="ru-RU" sz="4000" b="1" kern="10" dirty="0">
                <a:ln w="25400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наше слово отзовётся</a:t>
            </a:r>
            <a:r>
              <a:rPr lang="ru-RU" sz="4000" b="1" kern="10" dirty="0" smtClean="0">
                <a:ln w="25400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…»</a:t>
            </a:r>
          </a:p>
          <a:p>
            <a:pPr algn="ctr"/>
            <a:r>
              <a:rPr lang="ru-RU" sz="4000" b="1" kern="10" dirty="0" smtClean="0">
                <a:ln w="25400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авторов – людей </a:t>
            </a:r>
            <a:r>
              <a:rPr lang="ru-RU" sz="4000" b="1" kern="10" dirty="0">
                <a:ln w="25400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с ограниченными возможностями </a:t>
            </a:r>
            <a:r>
              <a:rPr lang="ru-RU" sz="4000" b="1" kern="10" dirty="0" smtClean="0">
                <a:ln w="25400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здоровья</a:t>
            </a:r>
            <a:endParaRPr lang="ru-RU" sz="4000" b="1" kern="10" dirty="0">
              <a:ln w="25400">
                <a:solidFill>
                  <a:srgbClr val="80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01" y="12778"/>
            <a:ext cx="1095389" cy="1098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508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>
          <a:xfrm>
            <a:off x="2664498" y="476672"/>
            <a:ext cx="4240645" cy="5832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91540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25149" y="855296"/>
            <a:ext cx="3884647" cy="5570756"/>
          </a:xfrm>
          <a:prstGeom prst="rect">
            <a:avLst/>
          </a:prstGeom>
          <a:ln>
            <a:noFill/>
          </a:ln>
        </p:spPr>
        <p:txBody>
          <a:bodyPr wrap="square">
            <a:spAutoFit/>
            <a:scene3d>
              <a:camera prst="obliqueTopLeft"/>
              <a:lightRig rig="threePt" dir="t"/>
            </a:scene3d>
          </a:bodyPr>
          <a:lstStyle/>
          <a:p>
            <a:pPr algn="ctr"/>
            <a:r>
              <a:rPr lang="ru-RU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 Белгород</a:t>
            </a:r>
          </a:p>
          <a:p>
            <a:r>
              <a:rPr lang="ru-RU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Меженина Лариса</a:t>
            </a:r>
          </a:p>
          <a:p>
            <a:r>
              <a:rPr lang="ru-RU" b="1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Немировский</a:t>
            </a:r>
            <a:r>
              <a:rPr lang="ru-RU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Михаил</a:t>
            </a:r>
          </a:p>
          <a:p>
            <a:r>
              <a:rPr lang="ru-RU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Руцкая Лидия</a:t>
            </a:r>
          </a:p>
          <a:p>
            <a:r>
              <a:rPr lang="ru-RU" b="1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Сычук</a:t>
            </a:r>
            <a:r>
              <a:rPr lang="ru-RU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Юлия</a:t>
            </a:r>
          </a:p>
          <a:p>
            <a:r>
              <a:rPr lang="ru-RU" b="1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Шудренко</a:t>
            </a:r>
            <a:r>
              <a:rPr lang="ru-RU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Анатолий</a:t>
            </a:r>
          </a:p>
          <a:p>
            <a:endParaRPr lang="ru-RU" sz="800" b="1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Белгородский район</a:t>
            </a:r>
          </a:p>
          <a:p>
            <a:r>
              <a:rPr lang="ru-RU" b="1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Гармажанов</a:t>
            </a:r>
            <a:r>
              <a:rPr lang="ru-RU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Геннадий</a:t>
            </a:r>
          </a:p>
          <a:p>
            <a:endParaRPr lang="ru-RU" sz="800" b="1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Валуйский</a:t>
            </a:r>
            <a:r>
              <a:rPr lang="ru-RU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</a:t>
            </a:r>
          </a:p>
          <a:p>
            <a:r>
              <a:rPr lang="ru-RU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Ходеев Иван</a:t>
            </a:r>
          </a:p>
          <a:p>
            <a:endParaRPr lang="ru-RU" sz="800" b="1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Волоконовский</a:t>
            </a:r>
            <a:r>
              <a:rPr lang="ru-RU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</a:t>
            </a:r>
          </a:p>
          <a:p>
            <a:r>
              <a:rPr lang="ru-RU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Водопьянов Николай</a:t>
            </a:r>
          </a:p>
          <a:p>
            <a:endParaRPr lang="ru-RU" sz="800" b="1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Губкинский</a:t>
            </a:r>
            <a:r>
              <a:rPr lang="ru-RU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</a:t>
            </a:r>
          </a:p>
          <a:p>
            <a:r>
              <a:rPr lang="ru-RU" b="1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Прутовых</a:t>
            </a:r>
            <a:r>
              <a:rPr lang="ru-RU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Валентина</a:t>
            </a:r>
          </a:p>
          <a:p>
            <a:endParaRPr lang="ru-RU" sz="800" b="1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Ивнянский</a:t>
            </a:r>
            <a:r>
              <a:rPr lang="ru-RU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</a:t>
            </a:r>
          </a:p>
          <a:p>
            <a:r>
              <a:rPr lang="ru-RU" b="1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Ховякова</a:t>
            </a:r>
            <a:r>
              <a:rPr lang="ru-RU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Людмила</a:t>
            </a:r>
          </a:p>
          <a:p>
            <a:endParaRPr lang="ru-RU" b="1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880896" y="-10328612"/>
            <a:ext cx="3382208" cy="720197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/>
            </a:scene3d>
            <a:sp3d contourW="19050" prstMaterial="clear">
              <a:bevelT w="50800" h="50800"/>
              <a:contourClr>
                <a:schemeClr val="accent5">
                  <a:tint val="70000"/>
                  <a:satMod val="180000"/>
                  <a:alpha val="70000"/>
                </a:schemeClr>
              </a:contourClr>
            </a:sp3d>
          </a:bodyPr>
          <a:lstStyle/>
          <a:p>
            <a:pPr algn="ctr"/>
            <a:r>
              <a:rPr lang="ru-RU" sz="1400" b="1" kern="10" cap="none" spc="0" dirty="0" smtClean="0">
                <a:ln/>
                <a:solidFill>
                  <a:schemeClr val="accent5">
                    <a:tint val="50000"/>
                    <a:satMod val="180000"/>
                  </a:schemeClr>
                </a:solidFill>
                <a:effectLst/>
                <a:latin typeface="Times New Roman"/>
                <a:cs typeface="Times New Roman"/>
              </a:rPr>
              <a:t>г</a:t>
            </a:r>
            <a:r>
              <a:rPr lang="ru-RU" sz="1400" b="1" kern="10" cap="none" spc="0" dirty="0">
                <a:ln/>
                <a:solidFill>
                  <a:schemeClr val="accent5">
                    <a:tint val="50000"/>
                    <a:satMod val="180000"/>
                  </a:schemeClr>
                </a:solidFill>
                <a:effectLst/>
                <a:latin typeface="Times New Roman"/>
                <a:cs typeface="Times New Roman"/>
              </a:rPr>
              <a:t>. Белгород</a:t>
            </a:r>
          </a:p>
          <a:p>
            <a:pPr algn="ctr"/>
            <a:r>
              <a:rPr lang="ru-RU" sz="1400" b="1" kern="10" cap="none" spc="0" dirty="0">
                <a:ln/>
                <a:solidFill>
                  <a:schemeClr val="accent5">
                    <a:tint val="50000"/>
                    <a:satMod val="180000"/>
                  </a:schemeClr>
                </a:solidFill>
                <a:effectLst/>
                <a:latin typeface="Times New Roman"/>
                <a:cs typeface="Times New Roman"/>
              </a:rPr>
              <a:t>Меженина </a:t>
            </a:r>
            <a:r>
              <a:rPr lang="ru-RU" sz="1400" b="1" kern="10" cap="none" spc="0" dirty="0" smtClean="0">
                <a:ln/>
                <a:solidFill>
                  <a:schemeClr val="accent5">
                    <a:tint val="50000"/>
                    <a:satMod val="180000"/>
                  </a:schemeClr>
                </a:solidFill>
                <a:effectLst/>
                <a:latin typeface="Times New Roman"/>
                <a:cs typeface="Times New Roman"/>
              </a:rPr>
              <a:t>Лариса</a:t>
            </a:r>
            <a:endParaRPr lang="ru-RU" sz="1400" b="1" kern="10" cap="none" spc="0" dirty="0">
              <a:ln/>
              <a:solidFill>
                <a:schemeClr val="accent5">
                  <a:tint val="50000"/>
                  <a:satMod val="180000"/>
                </a:schemeClr>
              </a:solidFill>
              <a:effectLst/>
              <a:latin typeface="Times New Roman"/>
              <a:cs typeface="Times New Roman"/>
            </a:endParaRPr>
          </a:p>
          <a:p>
            <a:pPr algn="ctr"/>
            <a:r>
              <a:rPr lang="ru-RU" sz="1400" b="1" kern="10" cap="none" spc="0" dirty="0" err="1">
                <a:ln/>
                <a:solidFill>
                  <a:schemeClr val="accent5">
                    <a:tint val="50000"/>
                    <a:satMod val="180000"/>
                  </a:schemeClr>
                </a:solidFill>
                <a:effectLst/>
                <a:latin typeface="Times New Roman"/>
                <a:cs typeface="Times New Roman"/>
              </a:rPr>
              <a:t>Немировский</a:t>
            </a:r>
            <a:r>
              <a:rPr lang="ru-RU" sz="1400" b="1" kern="10" cap="none" spc="0" dirty="0">
                <a:ln/>
                <a:solidFill>
                  <a:schemeClr val="accent5">
                    <a:tint val="50000"/>
                    <a:satMod val="180000"/>
                  </a:schemeClr>
                </a:solidFill>
                <a:effectLst/>
                <a:latin typeface="Times New Roman"/>
                <a:cs typeface="Times New Roman"/>
              </a:rPr>
              <a:t> </a:t>
            </a:r>
            <a:r>
              <a:rPr lang="ru-RU" sz="1400" b="1" kern="10" cap="none" spc="0" dirty="0" smtClean="0">
                <a:ln/>
                <a:solidFill>
                  <a:schemeClr val="accent5">
                    <a:tint val="50000"/>
                    <a:satMod val="180000"/>
                  </a:schemeClr>
                </a:solidFill>
                <a:effectLst/>
                <a:latin typeface="Times New Roman"/>
                <a:cs typeface="Times New Roman"/>
              </a:rPr>
              <a:t>Михаил</a:t>
            </a:r>
          </a:p>
          <a:p>
            <a:pPr algn="ctr"/>
            <a:r>
              <a:rPr lang="ru-RU" sz="1400" b="1" kern="10" cap="none" spc="0" dirty="0" smtClean="0">
                <a:ln/>
                <a:solidFill>
                  <a:schemeClr val="accent5">
                    <a:tint val="50000"/>
                    <a:satMod val="180000"/>
                  </a:schemeClr>
                </a:solidFill>
                <a:effectLst/>
                <a:latin typeface="Times New Roman"/>
                <a:cs typeface="Times New Roman"/>
              </a:rPr>
              <a:t>Руцкая Лидия</a:t>
            </a:r>
          </a:p>
          <a:p>
            <a:pPr algn="ctr"/>
            <a:r>
              <a:rPr lang="ru-RU" sz="1400" b="1" kern="10" cap="none" spc="0" dirty="0" err="1" smtClean="0">
                <a:ln/>
                <a:solidFill>
                  <a:schemeClr val="accent5">
                    <a:tint val="50000"/>
                    <a:satMod val="180000"/>
                  </a:schemeClr>
                </a:solidFill>
                <a:effectLst/>
                <a:latin typeface="Times New Roman"/>
                <a:cs typeface="Times New Roman"/>
              </a:rPr>
              <a:t>Сычук</a:t>
            </a:r>
            <a:r>
              <a:rPr lang="ru-RU" sz="1400" b="1" kern="10" cap="none" spc="0" dirty="0" smtClean="0">
                <a:ln/>
                <a:solidFill>
                  <a:schemeClr val="accent5">
                    <a:tint val="50000"/>
                    <a:satMod val="180000"/>
                  </a:schemeClr>
                </a:solidFill>
                <a:effectLst/>
                <a:latin typeface="Times New Roman"/>
                <a:cs typeface="Times New Roman"/>
              </a:rPr>
              <a:t> Юлия</a:t>
            </a:r>
          </a:p>
          <a:p>
            <a:pPr algn="ctr"/>
            <a:r>
              <a:rPr lang="ru-RU" sz="1400" b="1" kern="10" cap="none" spc="0" dirty="0" err="1" smtClean="0">
                <a:ln/>
                <a:solidFill>
                  <a:schemeClr val="accent5">
                    <a:tint val="50000"/>
                    <a:satMod val="180000"/>
                  </a:schemeClr>
                </a:solidFill>
                <a:effectLst/>
                <a:latin typeface="Times New Roman"/>
                <a:cs typeface="Times New Roman"/>
              </a:rPr>
              <a:t>Шудренко</a:t>
            </a:r>
            <a:r>
              <a:rPr lang="ru-RU" sz="1400" b="1" kern="10" cap="none" spc="0" dirty="0" smtClean="0">
                <a:ln/>
                <a:solidFill>
                  <a:schemeClr val="accent5">
                    <a:tint val="50000"/>
                    <a:satMod val="180000"/>
                  </a:schemeClr>
                </a:solidFill>
                <a:effectLst/>
                <a:latin typeface="Times New Roman"/>
                <a:cs typeface="Times New Roman"/>
              </a:rPr>
              <a:t> Анатолий</a:t>
            </a:r>
          </a:p>
          <a:p>
            <a:pPr algn="ctr"/>
            <a:endParaRPr lang="ru-RU" sz="1400" b="1" kern="10" cap="none" spc="0" dirty="0">
              <a:ln/>
              <a:solidFill>
                <a:schemeClr val="accent5">
                  <a:tint val="50000"/>
                  <a:satMod val="180000"/>
                </a:schemeClr>
              </a:solidFill>
              <a:effectLst/>
              <a:latin typeface="Times New Roman"/>
              <a:cs typeface="Times New Roman"/>
            </a:endParaRPr>
          </a:p>
          <a:p>
            <a:pPr algn="ctr"/>
            <a:r>
              <a:rPr lang="ru-RU" sz="1400" b="1" kern="10" cap="none" spc="0" dirty="0">
                <a:ln/>
                <a:solidFill>
                  <a:schemeClr val="accent5">
                    <a:tint val="50000"/>
                    <a:satMod val="180000"/>
                  </a:schemeClr>
                </a:solidFill>
                <a:effectLst/>
                <a:latin typeface="Times New Roman"/>
                <a:cs typeface="Times New Roman"/>
              </a:rPr>
              <a:t>Белгородский район</a:t>
            </a:r>
          </a:p>
          <a:p>
            <a:pPr algn="ctr"/>
            <a:r>
              <a:rPr lang="ru-RU" sz="1400" b="1" kern="10" cap="none" spc="0" dirty="0" err="1">
                <a:ln/>
                <a:solidFill>
                  <a:schemeClr val="accent5">
                    <a:tint val="50000"/>
                    <a:satMod val="180000"/>
                  </a:schemeClr>
                </a:solidFill>
                <a:effectLst/>
                <a:latin typeface="Times New Roman"/>
                <a:cs typeface="Times New Roman"/>
              </a:rPr>
              <a:t>Гармажанов</a:t>
            </a:r>
            <a:r>
              <a:rPr lang="ru-RU" sz="1400" b="1" kern="10" cap="none" spc="0" dirty="0">
                <a:ln/>
                <a:solidFill>
                  <a:schemeClr val="accent5">
                    <a:tint val="50000"/>
                    <a:satMod val="180000"/>
                  </a:schemeClr>
                </a:solidFill>
                <a:effectLst/>
                <a:latin typeface="Times New Roman"/>
                <a:cs typeface="Times New Roman"/>
              </a:rPr>
              <a:t> Геннадий......................... 29</a:t>
            </a:r>
          </a:p>
          <a:p>
            <a:pPr algn="ctr"/>
            <a:r>
              <a:rPr lang="ru-RU" sz="1400" b="1" kern="10" cap="none" spc="0" dirty="0" err="1">
                <a:ln/>
                <a:solidFill>
                  <a:schemeClr val="accent5">
                    <a:tint val="50000"/>
                    <a:satMod val="180000"/>
                  </a:schemeClr>
                </a:solidFill>
                <a:effectLst/>
                <a:latin typeface="Times New Roman"/>
                <a:cs typeface="Times New Roman"/>
              </a:rPr>
              <a:t>Валуйский</a:t>
            </a:r>
            <a:r>
              <a:rPr lang="ru-RU" sz="1400" b="1" kern="10" cap="none" spc="0" dirty="0">
                <a:ln/>
                <a:solidFill>
                  <a:schemeClr val="accent5">
                    <a:tint val="50000"/>
                    <a:satMod val="180000"/>
                  </a:schemeClr>
                </a:solidFill>
                <a:effectLst/>
                <a:latin typeface="Times New Roman"/>
                <a:cs typeface="Times New Roman"/>
              </a:rPr>
              <a:t> район</a:t>
            </a:r>
          </a:p>
          <a:p>
            <a:pPr algn="ctr"/>
            <a:r>
              <a:rPr lang="ru-RU" sz="1400" b="1" kern="10" cap="none" spc="0" dirty="0">
                <a:ln/>
                <a:solidFill>
                  <a:schemeClr val="accent5">
                    <a:tint val="50000"/>
                    <a:satMod val="180000"/>
                  </a:schemeClr>
                </a:solidFill>
                <a:effectLst/>
                <a:latin typeface="Times New Roman"/>
                <a:cs typeface="Times New Roman"/>
              </a:rPr>
              <a:t>Ходеев Иван......................................... 39</a:t>
            </a:r>
          </a:p>
          <a:p>
            <a:pPr algn="ctr"/>
            <a:r>
              <a:rPr lang="ru-RU" sz="1400" b="1" kern="10" cap="none" spc="0" dirty="0" err="1">
                <a:ln/>
                <a:solidFill>
                  <a:schemeClr val="accent5">
                    <a:tint val="50000"/>
                    <a:satMod val="180000"/>
                  </a:schemeClr>
                </a:solidFill>
                <a:effectLst/>
                <a:latin typeface="Times New Roman"/>
                <a:cs typeface="Times New Roman"/>
              </a:rPr>
              <a:t>Волоконовский</a:t>
            </a:r>
            <a:r>
              <a:rPr lang="ru-RU" sz="1400" b="1" kern="10" cap="none" spc="0" dirty="0">
                <a:ln/>
                <a:solidFill>
                  <a:schemeClr val="accent5">
                    <a:tint val="50000"/>
                    <a:satMod val="180000"/>
                  </a:schemeClr>
                </a:solidFill>
                <a:effectLst/>
                <a:latin typeface="Times New Roman"/>
                <a:cs typeface="Times New Roman"/>
              </a:rPr>
              <a:t> район</a:t>
            </a:r>
          </a:p>
          <a:p>
            <a:pPr algn="ctr"/>
            <a:r>
              <a:rPr lang="ru-RU" sz="1400" b="1" kern="10" cap="none" spc="0" dirty="0">
                <a:ln/>
                <a:solidFill>
                  <a:schemeClr val="accent5">
                    <a:tint val="50000"/>
                    <a:satMod val="180000"/>
                  </a:schemeClr>
                </a:solidFill>
                <a:effectLst/>
                <a:latin typeface="Times New Roman"/>
                <a:cs typeface="Times New Roman"/>
              </a:rPr>
              <a:t>Водопьянов Николай........................... 42</a:t>
            </a:r>
          </a:p>
          <a:p>
            <a:pPr algn="ctr"/>
            <a:r>
              <a:rPr lang="ru-RU" sz="1400" b="1" kern="10" cap="none" spc="0" dirty="0" err="1">
                <a:ln/>
                <a:solidFill>
                  <a:schemeClr val="accent5">
                    <a:tint val="50000"/>
                    <a:satMod val="180000"/>
                  </a:schemeClr>
                </a:solidFill>
                <a:effectLst/>
                <a:latin typeface="Times New Roman"/>
                <a:cs typeface="Times New Roman"/>
              </a:rPr>
              <a:t>Губкинский</a:t>
            </a:r>
            <a:r>
              <a:rPr lang="ru-RU" sz="1400" b="1" kern="10" cap="none" spc="0" dirty="0">
                <a:ln/>
                <a:solidFill>
                  <a:schemeClr val="accent5">
                    <a:tint val="50000"/>
                    <a:satMod val="180000"/>
                  </a:schemeClr>
                </a:solidFill>
                <a:effectLst/>
                <a:latin typeface="Times New Roman"/>
                <a:cs typeface="Times New Roman"/>
              </a:rPr>
              <a:t> район</a:t>
            </a:r>
          </a:p>
          <a:p>
            <a:pPr algn="ctr"/>
            <a:r>
              <a:rPr lang="ru-RU" sz="1400" b="1" kern="10" cap="none" spc="0" dirty="0" err="1">
                <a:ln/>
                <a:solidFill>
                  <a:schemeClr val="accent5">
                    <a:tint val="50000"/>
                    <a:satMod val="180000"/>
                  </a:schemeClr>
                </a:solidFill>
                <a:effectLst/>
                <a:latin typeface="Times New Roman"/>
                <a:cs typeface="Times New Roman"/>
              </a:rPr>
              <a:t>Прутовых</a:t>
            </a:r>
            <a:r>
              <a:rPr lang="ru-RU" sz="1400" b="1" kern="10" cap="none" spc="0" dirty="0">
                <a:ln/>
                <a:solidFill>
                  <a:schemeClr val="accent5">
                    <a:tint val="50000"/>
                    <a:satMod val="180000"/>
                  </a:schemeClr>
                </a:solidFill>
                <a:effectLst/>
                <a:latin typeface="Times New Roman"/>
                <a:cs typeface="Times New Roman"/>
              </a:rPr>
              <a:t> Валентина........................... 43</a:t>
            </a:r>
          </a:p>
          <a:p>
            <a:pPr algn="ctr"/>
            <a:r>
              <a:rPr lang="ru-RU" sz="1400" b="1" kern="10" cap="none" spc="0" dirty="0" err="1">
                <a:ln/>
                <a:solidFill>
                  <a:schemeClr val="accent5">
                    <a:tint val="50000"/>
                    <a:satMod val="180000"/>
                  </a:schemeClr>
                </a:solidFill>
                <a:effectLst/>
                <a:latin typeface="Times New Roman"/>
                <a:cs typeface="Times New Roman"/>
              </a:rPr>
              <a:t>Ивнянский</a:t>
            </a:r>
            <a:r>
              <a:rPr lang="ru-RU" sz="1400" b="1" kern="10" cap="none" spc="0" dirty="0">
                <a:ln/>
                <a:solidFill>
                  <a:schemeClr val="accent5">
                    <a:tint val="50000"/>
                    <a:satMod val="180000"/>
                  </a:schemeClr>
                </a:solidFill>
                <a:effectLst/>
                <a:latin typeface="Times New Roman"/>
                <a:cs typeface="Times New Roman"/>
              </a:rPr>
              <a:t> район</a:t>
            </a:r>
          </a:p>
          <a:p>
            <a:pPr algn="ctr"/>
            <a:r>
              <a:rPr lang="ru-RU" sz="1400" b="1" kern="10" cap="none" spc="0" dirty="0" err="1">
                <a:ln/>
                <a:solidFill>
                  <a:schemeClr val="accent5">
                    <a:tint val="50000"/>
                    <a:satMod val="180000"/>
                  </a:schemeClr>
                </a:solidFill>
                <a:effectLst/>
                <a:latin typeface="Times New Roman"/>
                <a:cs typeface="Times New Roman"/>
              </a:rPr>
              <a:t>Ховякова</a:t>
            </a:r>
            <a:r>
              <a:rPr lang="ru-RU" sz="1400" b="1" kern="10" cap="none" spc="0" dirty="0">
                <a:ln/>
                <a:solidFill>
                  <a:schemeClr val="accent5">
                    <a:tint val="50000"/>
                    <a:satMod val="180000"/>
                  </a:schemeClr>
                </a:solidFill>
                <a:effectLst/>
                <a:latin typeface="Times New Roman"/>
                <a:cs typeface="Times New Roman"/>
              </a:rPr>
              <a:t> Людмила.............................. 47</a:t>
            </a:r>
          </a:p>
          <a:p>
            <a:pPr algn="ctr"/>
            <a:r>
              <a:rPr lang="ru-RU" sz="1400" b="1" kern="10" cap="none" spc="0" dirty="0" err="1">
                <a:ln/>
                <a:solidFill>
                  <a:schemeClr val="accent5">
                    <a:tint val="50000"/>
                    <a:satMod val="180000"/>
                  </a:schemeClr>
                </a:solidFill>
                <a:effectLst/>
                <a:latin typeface="Times New Roman"/>
                <a:cs typeface="Times New Roman"/>
              </a:rPr>
              <a:t>Грайворонский</a:t>
            </a:r>
            <a:r>
              <a:rPr lang="ru-RU" sz="1400" b="1" kern="10" cap="none" spc="0" dirty="0">
                <a:ln/>
                <a:solidFill>
                  <a:schemeClr val="accent5">
                    <a:tint val="50000"/>
                    <a:satMod val="180000"/>
                  </a:schemeClr>
                </a:solidFill>
                <a:effectLst/>
                <a:latin typeface="Times New Roman"/>
                <a:cs typeface="Times New Roman"/>
              </a:rPr>
              <a:t> район</a:t>
            </a:r>
          </a:p>
          <a:p>
            <a:pPr algn="ctr"/>
            <a:r>
              <a:rPr lang="ru-RU" sz="1400" b="1" kern="10" cap="none" spc="0" dirty="0">
                <a:ln/>
                <a:solidFill>
                  <a:schemeClr val="accent5">
                    <a:tint val="50000"/>
                    <a:satMod val="180000"/>
                  </a:schemeClr>
                </a:solidFill>
                <a:effectLst/>
                <a:latin typeface="Times New Roman"/>
                <a:cs typeface="Times New Roman"/>
              </a:rPr>
              <a:t>Жанна Бондаренко.............................. 50</a:t>
            </a:r>
          </a:p>
          <a:p>
            <a:pPr algn="ctr"/>
            <a:r>
              <a:rPr lang="ru-RU" sz="1400" b="1" kern="10" cap="none" spc="0" dirty="0">
                <a:ln/>
                <a:solidFill>
                  <a:schemeClr val="accent5">
                    <a:tint val="50000"/>
                    <a:satMod val="180000"/>
                  </a:schemeClr>
                </a:solidFill>
                <a:effectLst/>
                <a:latin typeface="Times New Roman"/>
                <a:cs typeface="Times New Roman"/>
              </a:rPr>
              <a:t>112</a:t>
            </a:r>
          </a:p>
          <a:p>
            <a:pPr algn="ctr"/>
            <a:r>
              <a:rPr lang="ru-RU" sz="1400" b="1" kern="10" cap="none" spc="0" dirty="0" err="1">
                <a:ln/>
                <a:solidFill>
                  <a:schemeClr val="accent5">
                    <a:tint val="50000"/>
                    <a:satMod val="180000"/>
                  </a:schemeClr>
                </a:solidFill>
                <a:effectLst/>
                <a:latin typeface="Times New Roman"/>
                <a:cs typeface="Times New Roman"/>
              </a:rPr>
              <a:t>Хмара</a:t>
            </a:r>
            <a:r>
              <a:rPr lang="ru-RU" sz="1400" b="1" kern="10" cap="none" spc="0" dirty="0">
                <a:ln/>
                <a:solidFill>
                  <a:schemeClr val="accent5">
                    <a:tint val="50000"/>
                    <a:satMod val="180000"/>
                  </a:schemeClr>
                </a:solidFill>
                <a:effectLst/>
                <a:latin typeface="Times New Roman"/>
                <a:cs typeface="Times New Roman"/>
              </a:rPr>
              <a:t> Елена ....................................... 54</a:t>
            </a:r>
          </a:p>
          <a:p>
            <a:pPr algn="ctr"/>
            <a:r>
              <a:rPr lang="ru-RU" sz="1400" b="1" kern="10" cap="none" spc="0" dirty="0" err="1">
                <a:ln/>
                <a:solidFill>
                  <a:schemeClr val="accent5">
                    <a:tint val="50000"/>
                    <a:satMod val="180000"/>
                  </a:schemeClr>
                </a:solidFill>
                <a:effectLst/>
                <a:latin typeface="Times New Roman"/>
                <a:cs typeface="Times New Roman"/>
              </a:rPr>
              <a:t>Корочанский</a:t>
            </a:r>
            <a:r>
              <a:rPr lang="ru-RU" sz="1400" b="1" kern="10" cap="none" spc="0" dirty="0">
                <a:ln/>
                <a:solidFill>
                  <a:schemeClr val="accent5">
                    <a:tint val="50000"/>
                    <a:satMod val="180000"/>
                  </a:schemeClr>
                </a:solidFill>
                <a:effectLst/>
                <a:latin typeface="Times New Roman"/>
                <a:cs typeface="Times New Roman"/>
              </a:rPr>
              <a:t> район</a:t>
            </a:r>
          </a:p>
          <a:p>
            <a:pPr algn="ctr"/>
            <a:r>
              <a:rPr lang="ru-RU" sz="1400" b="1" kern="10" cap="none" spc="0" dirty="0">
                <a:ln/>
                <a:solidFill>
                  <a:schemeClr val="accent5">
                    <a:tint val="50000"/>
                    <a:satMod val="180000"/>
                  </a:schemeClr>
                </a:solidFill>
                <a:effectLst/>
                <a:latin typeface="Times New Roman"/>
                <a:cs typeface="Times New Roman"/>
              </a:rPr>
              <a:t>Иванникова Нелли............................... 56</a:t>
            </a:r>
          </a:p>
          <a:p>
            <a:pPr algn="ctr"/>
            <a:r>
              <a:rPr lang="ru-RU" sz="1400" b="1" kern="10" cap="none" spc="0" dirty="0">
                <a:ln/>
                <a:solidFill>
                  <a:schemeClr val="accent5">
                    <a:tint val="50000"/>
                    <a:satMod val="180000"/>
                  </a:schemeClr>
                </a:solidFill>
                <a:effectLst/>
                <a:latin typeface="Times New Roman"/>
                <a:cs typeface="Times New Roman"/>
              </a:rPr>
              <a:t>Смирных Наталья................................ 58</a:t>
            </a:r>
          </a:p>
          <a:p>
            <a:pPr algn="ctr"/>
            <a:r>
              <a:rPr lang="ru-RU" sz="1400" b="1" kern="10" cap="none" spc="0" dirty="0" err="1">
                <a:ln/>
                <a:solidFill>
                  <a:schemeClr val="accent5">
                    <a:tint val="50000"/>
                    <a:satMod val="180000"/>
                  </a:schemeClr>
                </a:solidFill>
                <a:effectLst/>
                <a:latin typeface="Times New Roman"/>
                <a:cs typeface="Times New Roman"/>
              </a:rPr>
              <a:t>Краснояружский</a:t>
            </a:r>
            <a:r>
              <a:rPr lang="ru-RU" sz="1400" b="1" kern="10" cap="none" spc="0" dirty="0">
                <a:ln/>
                <a:solidFill>
                  <a:schemeClr val="accent5">
                    <a:tint val="50000"/>
                    <a:satMod val="180000"/>
                  </a:schemeClr>
                </a:solidFill>
                <a:effectLst/>
                <a:latin typeface="Times New Roman"/>
                <a:cs typeface="Times New Roman"/>
              </a:rPr>
              <a:t> район</a:t>
            </a:r>
          </a:p>
          <a:p>
            <a:pPr algn="ctr"/>
            <a:r>
              <a:rPr lang="ru-RU" sz="1400" b="1" kern="10" cap="none" spc="0" dirty="0" err="1">
                <a:ln/>
                <a:solidFill>
                  <a:schemeClr val="accent5">
                    <a:tint val="50000"/>
                    <a:satMod val="180000"/>
                  </a:schemeClr>
                </a:solidFill>
                <a:effectLst/>
                <a:latin typeface="Times New Roman"/>
                <a:cs typeface="Times New Roman"/>
              </a:rPr>
              <a:t>Вдовытченко</a:t>
            </a:r>
            <a:r>
              <a:rPr lang="ru-RU" sz="1400" b="1" kern="10" cap="none" spc="0" dirty="0">
                <a:ln/>
                <a:solidFill>
                  <a:schemeClr val="accent5">
                    <a:tint val="50000"/>
                    <a:satMod val="180000"/>
                  </a:schemeClr>
                </a:solidFill>
                <a:effectLst/>
                <a:latin typeface="Times New Roman"/>
                <a:cs typeface="Times New Roman"/>
              </a:rPr>
              <a:t> Валентина..................... 59</a:t>
            </a:r>
          </a:p>
          <a:p>
            <a:pPr algn="ctr"/>
            <a:r>
              <a:rPr lang="ru-RU" sz="1400" b="1" kern="10" cap="none" spc="0" dirty="0" err="1">
                <a:ln/>
                <a:solidFill>
                  <a:schemeClr val="accent5">
                    <a:tint val="50000"/>
                    <a:satMod val="180000"/>
                  </a:schemeClr>
                </a:solidFill>
                <a:effectLst/>
                <a:latin typeface="Times New Roman"/>
                <a:cs typeface="Times New Roman"/>
              </a:rPr>
              <a:t>Абабий</a:t>
            </a:r>
            <a:r>
              <a:rPr lang="ru-RU" sz="1400" b="1" kern="10" cap="none" spc="0" dirty="0">
                <a:ln/>
                <a:solidFill>
                  <a:schemeClr val="accent5">
                    <a:tint val="50000"/>
                    <a:satMod val="180000"/>
                  </a:schemeClr>
                </a:solidFill>
                <a:effectLst/>
                <a:latin typeface="Times New Roman"/>
                <a:cs typeface="Times New Roman"/>
              </a:rPr>
              <a:t> Надежда ................................. 61</a:t>
            </a:r>
          </a:p>
          <a:p>
            <a:pPr algn="ctr"/>
            <a:r>
              <a:rPr lang="ru-RU" sz="1400" b="1" kern="10" cap="none" spc="0" dirty="0">
                <a:ln/>
                <a:solidFill>
                  <a:schemeClr val="accent5">
                    <a:tint val="50000"/>
                    <a:satMod val="180000"/>
                  </a:schemeClr>
                </a:solidFill>
                <a:effectLst/>
                <a:latin typeface="Times New Roman"/>
                <a:cs typeface="Times New Roman"/>
              </a:rPr>
              <a:t>Головко Татьяна .................................. 62</a:t>
            </a:r>
          </a:p>
          <a:p>
            <a:pPr algn="ctr"/>
            <a:r>
              <a:rPr lang="ru-RU" sz="1400" b="1" kern="10" cap="none" spc="0" dirty="0" err="1">
                <a:ln/>
                <a:solidFill>
                  <a:schemeClr val="accent5">
                    <a:tint val="50000"/>
                    <a:satMod val="180000"/>
                  </a:schemeClr>
                </a:solidFill>
                <a:effectLst/>
                <a:latin typeface="Times New Roman"/>
                <a:cs typeface="Times New Roman"/>
              </a:rPr>
              <a:t>Струщенко</a:t>
            </a:r>
            <a:r>
              <a:rPr lang="ru-RU" sz="1400" b="1" kern="10" cap="none" spc="0" dirty="0">
                <a:ln/>
                <a:solidFill>
                  <a:schemeClr val="accent5">
                    <a:tint val="50000"/>
                    <a:satMod val="180000"/>
                  </a:schemeClr>
                </a:solidFill>
                <a:effectLst/>
                <a:latin typeface="Times New Roman"/>
                <a:cs typeface="Times New Roman"/>
              </a:rPr>
              <a:t> Вячеслав .......................... 66</a:t>
            </a:r>
          </a:p>
          <a:p>
            <a:pPr algn="ctr"/>
            <a:r>
              <a:rPr lang="ru-RU" sz="1400" b="1" kern="10" cap="none" spc="0" dirty="0">
                <a:ln/>
                <a:solidFill>
                  <a:schemeClr val="accent5">
                    <a:tint val="50000"/>
                    <a:satMod val="180000"/>
                  </a:schemeClr>
                </a:solidFill>
                <a:effectLst/>
                <a:latin typeface="Times New Roman"/>
                <a:cs typeface="Times New Roman"/>
              </a:rPr>
              <a:t>Красногвардейский район</a:t>
            </a:r>
          </a:p>
          <a:p>
            <a:pPr algn="ctr"/>
            <a:r>
              <a:rPr lang="ru-RU" sz="1400" b="1" kern="10" cap="none" spc="0" dirty="0" err="1">
                <a:ln/>
                <a:solidFill>
                  <a:schemeClr val="accent5">
                    <a:tint val="50000"/>
                    <a:satMod val="180000"/>
                  </a:schemeClr>
                </a:solidFill>
                <a:effectLst/>
                <a:latin typeface="Times New Roman"/>
                <a:cs typeface="Times New Roman"/>
              </a:rPr>
              <a:t>Костев</a:t>
            </a:r>
            <a:r>
              <a:rPr lang="ru-RU" sz="1400" b="1" kern="10" cap="none" spc="0" dirty="0">
                <a:ln/>
                <a:solidFill>
                  <a:schemeClr val="accent5">
                    <a:tint val="50000"/>
                    <a:satMod val="180000"/>
                  </a:schemeClr>
                </a:solidFill>
                <a:effectLst/>
                <a:latin typeface="Times New Roman"/>
                <a:cs typeface="Times New Roman"/>
              </a:rPr>
              <a:t> Михаил .................................... 67</a:t>
            </a:r>
          </a:p>
          <a:p>
            <a:pPr algn="ctr"/>
            <a:r>
              <a:rPr lang="ru-RU" sz="1400" b="1" kern="10" cap="none" spc="0" dirty="0">
                <a:ln/>
                <a:solidFill>
                  <a:schemeClr val="accent5">
                    <a:tint val="50000"/>
                    <a:satMod val="180000"/>
                  </a:schemeClr>
                </a:solidFill>
                <a:effectLst/>
                <a:latin typeface="Times New Roman"/>
                <a:cs typeface="Times New Roman"/>
              </a:rPr>
              <a:t>Мордовцев Иван ................................. 69</a:t>
            </a:r>
          </a:p>
          <a:p>
            <a:pPr algn="ctr"/>
            <a:r>
              <a:rPr lang="ru-RU" sz="1400" b="1" kern="10" cap="none" spc="0" dirty="0">
                <a:ln/>
                <a:solidFill>
                  <a:schemeClr val="accent5">
                    <a:tint val="50000"/>
                    <a:satMod val="180000"/>
                  </a:schemeClr>
                </a:solidFill>
                <a:effectLst/>
                <a:latin typeface="Times New Roman"/>
                <a:cs typeface="Times New Roman"/>
              </a:rPr>
              <a:t>г. Новый Оскол</a:t>
            </a:r>
            <a:endParaRPr lang="ru-RU" sz="1400" b="1" cap="none" spc="0" dirty="0">
              <a:ln/>
              <a:solidFill>
                <a:schemeClr val="accent5">
                  <a:tint val="50000"/>
                  <a:satMod val="180000"/>
                </a:schemeClr>
              </a:solidFill>
              <a:effectLst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716016" y="855296"/>
            <a:ext cx="3923928" cy="58785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Грайворонский</a:t>
            </a:r>
            <a:r>
              <a:rPr lang="ru-RU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</a:t>
            </a:r>
          </a:p>
          <a:p>
            <a:r>
              <a:rPr lang="ru-RU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Жанна Бондаренко</a:t>
            </a:r>
          </a:p>
          <a:p>
            <a:r>
              <a:rPr lang="ru-RU" b="1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Хмара</a:t>
            </a:r>
            <a:r>
              <a:rPr lang="ru-RU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Елена </a:t>
            </a:r>
          </a:p>
          <a:p>
            <a:r>
              <a:rPr lang="ru-RU" b="1" dirty="0" err="1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Корочанский</a:t>
            </a:r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район</a:t>
            </a:r>
          </a:p>
          <a:p>
            <a:r>
              <a:rPr lang="ru-RU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Иванникова </a:t>
            </a:r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Нелли</a:t>
            </a:r>
          </a:p>
          <a:p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Смирных Наталья</a:t>
            </a:r>
          </a:p>
          <a:p>
            <a:endParaRPr lang="ru-RU" sz="800" b="1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Краснояружский</a:t>
            </a:r>
            <a:r>
              <a:rPr lang="ru-RU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</a:t>
            </a:r>
          </a:p>
          <a:p>
            <a:r>
              <a:rPr lang="ru-RU" b="1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Вдовытченко</a:t>
            </a:r>
            <a:r>
              <a:rPr lang="ru-RU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Валентина</a:t>
            </a:r>
          </a:p>
          <a:p>
            <a:r>
              <a:rPr lang="ru-RU" b="1" dirty="0" err="1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Абабий</a:t>
            </a:r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Надежда</a:t>
            </a:r>
            <a:endParaRPr lang="ru-RU" b="1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Головко Татьяна </a:t>
            </a:r>
            <a:endParaRPr lang="ru-RU" b="1" dirty="0" smtClean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 err="1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Струщенко</a:t>
            </a:r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Вячеслав</a:t>
            </a:r>
          </a:p>
          <a:p>
            <a:endParaRPr lang="ru-RU" sz="800" b="1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Красногвардейский район</a:t>
            </a:r>
          </a:p>
          <a:p>
            <a:r>
              <a:rPr lang="ru-RU" b="1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Костев</a:t>
            </a:r>
            <a:r>
              <a:rPr lang="ru-RU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Михаил </a:t>
            </a:r>
            <a:endParaRPr lang="ru-RU" b="1" dirty="0" smtClean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Мордовцев Иван</a:t>
            </a:r>
          </a:p>
          <a:p>
            <a:endParaRPr lang="ru-RU" sz="800" b="1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 Новый Оскол</a:t>
            </a:r>
          </a:p>
          <a:p>
            <a:r>
              <a:rPr lang="ru-RU" b="1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Недопёкин</a:t>
            </a:r>
            <a:r>
              <a:rPr lang="ru-RU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Анатолий</a:t>
            </a:r>
            <a:endParaRPr lang="ru-RU" b="1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Куревлёва</a:t>
            </a:r>
            <a:r>
              <a:rPr lang="ru-RU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Галина </a:t>
            </a:r>
            <a:endParaRPr lang="ru-RU" b="1" dirty="0" smtClean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Проскурякова Раиса</a:t>
            </a:r>
          </a:p>
          <a:p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Романова Элен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367473" y="332656"/>
            <a:ext cx="43924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kern="10" dirty="0" smtClean="0">
                <a:ln w="25400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Участники </a:t>
            </a:r>
            <a:r>
              <a:rPr lang="ru-RU" sz="2800" b="1" i="1" kern="10" dirty="0">
                <a:ln w="25400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Конкурса</a:t>
            </a:r>
          </a:p>
        </p:txBody>
      </p:sp>
    </p:spTree>
    <p:extLst>
      <p:ext uri="{BB962C8B-B14F-4D97-AF65-F5344CB8AC3E}">
        <p14:creationId xmlns:p14="http://schemas.microsoft.com/office/powerpoint/2010/main" val="3359167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627784" y="980728"/>
            <a:ext cx="4176464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 Старый Оскол</a:t>
            </a:r>
          </a:p>
          <a:p>
            <a:r>
              <a:rPr lang="ru-RU" b="1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Дровников</a:t>
            </a:r>
            <a:r>
              <a:rPr lang="ru-RU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Сергей</a:t>
            </a:r>
          </a:p>
          <a:p>
            <a:r>
              <a:rPr lang="ru-RU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Зиненко Вера</a:t>
            </a:r>
          </a:p>
          <a:p>
            <a:r>
              <a:rPr lang="ru-RU" b="1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Казарцев</a:t>
            </a:r>
            <a:r>
              <a:rPr lang="ru-RU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Алексей</a:t>
            </a:r>
          </a:p>
          <a:p>
            <a:r>
              <a:rPr lang="ru-RU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Иванов Леонид</a:t>
            </a:r>
          </a:p>
          <a:p>
            <a:r>
              <a:rPr lang="ru-RU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Кучкин Вячеслав</a:t>
            </a:r>
          </a:p>
          <a:p>
            <a:r>
              <a:rPr lang="ru-RU" b="1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Милованова</a:t>
            </a:r>
            <a:r>
              <a:rPr lang="ru-RU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Антонина</a:t>
            </a:r>
          </a:p>
          <a:p>
            <a:r>
              <a:rPr lang="ru-RU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Щербинина Галина</a:t>
            </a:r>
          </a:p>
          <a:p>
            <a:r>
              <a:rPr lang="ru-RU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Скрынникова Елена</a:t>
            </a:r>
          </a:p>
          <a:p>
            <a:pPr algn="ctr"/>
            <a:endParaRPr lang="ru-RU" b="1" dirty="0" smtClean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err="1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Чернянский</a:t>
            </a:r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район</a:t>
            </a:r>
          </a:p>
          <a:p>
            <a:r>
              <a:rPr lang="ru-RU" b="1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Хомутцова</a:t>
            </a:r>
            <a:r>
              <a:rPr lang="ru-RU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Зинаида</a:t>
            </a:r>
          </a:p>
          <a:p>
            <a:pPr algn="ctr"/>
            <a:endParaRPr lang="ru-RU" b="1" dirty="0" smtClean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err="1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Шебекинский</a:t>
            </a:r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район</a:t>
            </a:r>
          </a:p>
          <a:p>
            <a:r>
              <a:rPr lang="ru-RU" b="1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Сигова</a:t>
            </a:r>
            <a:r>
              <a:rPr lang="ru-RU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Светлана</a:t>
            </a:r>
          </a:p>
          <a:p>
            <a:r>
              <a:rPr lang="ru-RU" b="1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Валяев</a:t>
            </a:r>
            <a:r>
              <a:rPr lang="ru-RU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Александр </a:t>
            </a:r>
          </a:p>
          <a:p>
            <a:r>
              <a:rPr lang="ru-RU" b="1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Котельвин</a:t>
            </a:r>
            <a:r>
              <a:rPr lang="ru-RU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Роман </a:t>
            </a:r>
          </a:p>
          <a:p>
            <a:r>
              <a:rPr lang="ru-RU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Левина Ольга </a:t>
            </a:r>
          </a:p>
          <a:p>
            <a:r>
              <a:rPr lang="ru-RU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Полянская Лариса</a:t>
            </a:r>
          </a:p>
        </p:txBody>
      </p:sp>
    </p:spTree>
    <p:extLst>
      <p:ext uri="{BB962C8B-B14F-4D97-AF65-F5344CB8AC3E}">
        <p14:creationId xmlns:p14="http://schemas.microsoft.com/office/powerpoint/2010/main" val="584953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01" y="12778"/>
            <a:ext cx="1095389" cy="109805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683567" y="1162826"/>
            <a:ext cx="7920880" cy="55707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6000" b="1" i="1" kern="10" dirty="0" smtClean="0">
                <a:ln w="25400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Победители Конкурса</a:t>
            </a:r>
          </a:p>
          <a:p>
            <a:pPr algn="ctr"/>
            <a:endParaRPr lang="ru-RU" sz="800" b="1" kern="10" dirty="0" smtClean="0">
              <a:ln w="25400">
                <a:solidFill>
                  <a:srgbClr val="80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  <a:p>
            <a:pPr algn="ctr"/>
            <a:r>
              <a:rPr lang="ru-RU" sz="4000" b="1" kern="10" dirty="0" smtClean="0">
                <a:ln w="25400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Меженина Лариса</a:t>
            </a:r>
          </a:p>
          <a:p>
            <a:pPr algn="ctr"/>
            <a:r>
              <a:rPr lang="ru-RU" sz="4000" b="1" kern="10" dirty="0" smtClean="0">
                <a:ln w="25400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Бондаренко Жанна</a:t>
            </a:r>
          </a:p>
          <a:p>
            <a:pPr algn="ctr"/>
            <a:r>
              <a:rPr lang="ru-RU" sz="4000" b="1" kern="10" dirty="0" smtClean="0">
                <a:ln w="25400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Руцкая Лидия</a:t>
            </a:r>
          </a:p>
          <a:p>
            <a:pPr algn="ctr"/>
            <a:r>
              <a:rPr lang="ru-RU" sz="4000" b="1" kern="10" dirty="0">
                <a:ln w="25400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Щербинина Галина</a:t>
            </a:r>
          </a:p>
          <a:p>
            <a:pPr algn="ctr"/>
            <a:r>
              <a:rPr lang="ru-RU" sz="4000" b="1" kern="10" dirty="0" err="1" smtClean="0">
                <a:ln w="25400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Шудренко</a:t>
            </a:r>
            <a:r>
              <a:rPr lang="ru-RU" sz="4000" b="1" kern="10" dirty="0" smtClean="0">
                <a:ln w="25400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ru-RU" sz="4000" b="1" kern="10" dirty="0">
                <a:ln w="25400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Анатолий</a:t>
            </a:r>
          </a:p>
          <a:p>
            <a:pPr algn="ctr"/>
            <a:r>
              <a:rPr lang="ru-RU" sz="4000" b="1" kern="10" dirty="0" err="1">
                <a:ln w="25400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Сычук</a:t>
            </a:r>
            <a:r>
              <a:rPr lang="ru-RU" sz="4000" b="1" kern="10" dirty="0">
                <a:ln w="25400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Юлия</a:t>
            </a:r>
          </a:p>
          <a:p>
            <a:pPr algn="ctr"/>
            <a:endParaRPr lang="ru-RU" sz="4800" b="1" kern="10" dirty="0">
              <a:ln w="25400">
                <a:solidFill>
                  <a:srgbClr val="80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726317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01" y="12778"/>
            <a:ext cx="1095389" cy="1098054"/>
          </a:xfrm>
          <a:prstGeom prst="rect">
            <a:avLst/>
          </a:prstGeom>
        </p:spPr>
      </p:pic>
      <p:pic>
        <p:nvPicPr>
          <p:cNvPr id="3074" name="Picture 2" descr="https://i.mycdn.me/i?r=AyH4iRPQ2q0otWIFepML2LxRMUTdD-rlxJvUeoN02Z1xtQ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908720"/>
            <a:ext cx="3672408" cy="56680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i.mycdn.me/i?r=AyH4iRPQ2q0otWIFepML2LxRzG3RthcVt3tgjfIKKZysNQ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70" r="24494"/>
          <a:stretch/>
        </p:blipFill>
        <p:spPr bwMode="auto">
          <a:xfrm>
            <a:off x="5393872" y="2492896"/>
            <a:ext cx="3385458" cy="40481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067944" y="353105"/>
            <a:ext cx="446070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000" b="1" kern="10" dirty="0">
                <a:ln w="25400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Меженина Лариса</a:t>
            </a:r>
          </a:p>
        </p:txBody>
      </p:sp>
    </p:spTree>
    <p:extLst>
      <p:ext uri="{BB962C8B-B14F-4D97-AF65-F5344CB8AC3E}">
        <p14:creationId xmlns:p14="http://schemas.microsoft.com/office/powerpoint/2010/main" val="152793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i.mycdn.me/i?r=AyH4iRPQ2q0otWIFepML2LxREstYxLeWK4j62k_Edxuq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4" y="692696"/>
            <a:ext cx="6963485" cy="462418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ÐÐ°ÑÑÐ¸Ð½ÐºÐ¸ Ð¿Ð¾ Ð·Ð°Ð¿ÑÐ¾ÑÑ Ð±ÐµÐ»Ð³Ð¾ÑÐ¾Ð´ Ð¼ÐµÐ¶ÐµÐ½Ð¸Ð½Ð° Ð»Ð°ÑÐ¸ÑÐ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573016"/>
            <a:ext cx="4098032" cy="30735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106250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01" y="12778"/>
            <a:ext cx="1095389" cy="1098054"/>
          </a:xfrm>
          <a:prstGeom prst="rect">
            <a:avLst/>
          </a:prstGeom>
        </p:spPr>
      </p:pic>
      <p:pic>
        <p:nvPicPr>
          <p:cNvPr id="2050" name="Picture 2" descr="Â«ÐÑÑÐµÑÐµÑÑÐ²Ð¸Ðµ Ð½Ð° Ð¾ÑÑÑÐ¾Ð² Ð´Ð¾Ð±ÑÐ¾ÑÑÂ»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46" r="1477"/>
          <a:stretch/>
        </p:blipFill>
        <p:spPr bwMode="auto">
          <a:xfrm>
            <a:off x="1835696" y="332656"/>
            <a:ext cx="6672944" cy="60960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188029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63495" y="353105"/>
            <a:ext cx="466961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000" b="1" kern="10" dirty="0" smtClean="0">
                <a:ln w="25400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Бондаренко Жанна</a:t>
            </a:r>
            <a:endParaRPr lang="ru-RU" sz="4000" b="1" kern="10" dirty="0">
              <a:ln w="25400">
                <a:solidFill>
                  <a:srgbClr val="80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81" t="7936" r="4167" b="25555"/>
          <a:stretch/>
        </p:blipFill>
        <p:spPr>
          <a:xfrm>
            <a:off x="604934" y="1060991"/>
            <a:ext cx="3751042" cy="55931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1059" y="1340768"/>
            <a:ext cx="3338407" cy="48245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01" y="12778"/>
            <a:ext cx="1095389" cy="1098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92947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571500"/>
            <a:ext cx="7620000" cy="5715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01" y="12778"/>
            <a:ext cx="1095389" cy="1098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6637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90"/>
          <a:stretch/>
        </p:blipFill>
        <p:spPr>
          <a:xfrm>
            <a:off x="107503" y="260648"/>
            <a:ext cx="8950731" cy="640871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92814"/>
            <a:ext cx="1095389" cy="1098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62892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731" y="404664"/>
            <a:ext cx="4764021" cy="357301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01" y="12778"/>
            <a:ext cx="1095389" cy="109805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573016"/>
            <a:ext cx="4392488" cy="2911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91729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01" y="12778"/>
            <a:ext cx="1095389" cy="109805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545132" y="353105"/>
            <a:ext cx="350634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000" b="1" kern="10" dirty="0" smtClean="0">
                <a:ln w="25400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Руцкая Лидия</a:t>
            </a:r>
            <a:endParaRPr lang="ru-RU" sz="4000" b="1" kern="10" dirty="0">
              <a:ln w="25400">
                <a:solidFill>
                  <a:srgbClr val="80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2" t="248" r="3929" b="2421"/>
          <a:stretch/>
        </p:blipFill>
        <p:spPr>
          <a:xfrm rot="20640491">
            <a:off x="4088617" y="1644462"/>
            <a:ext cx="2111828" cy="30604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61" t="15524" r="21034" b="18762"/>
          <a:stretch/>
        </p:blipFill>
        <p:spPr>
          <a:xfrm rot="1095868">
            <a:off x="6386373" y="3206206"/>
            <a:ext cx="2311889" cy="32161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33" t="57205" r="1667"/>
          <a:stretch/>
        </p:blipFill>
        <p:spPr>
          <a:xfrm rot="16200000">
            <a:off x="-687274" y="2246402"/>
            <a:ext cx="5217735" cy="33401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9373585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266" r="51084"/>
          <a:stretch/>
        </p:blipFill>
        <p:spPr>
          <a:xfrm rot="10800000" flipH="1">
            <a:off x="165651" y="3212976"/>
            <a:ext cx="4536504" cy="326895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79" r="51441" b="44739"/>
          <a:stretch/>
        </p:blipFill>
        <p:spPr>
          <a:xfrm>
            <a:off x="4499992" y="550911"/>
            <a:ext cx="4440223" cy="305888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01" y="12778"/>
            <a:ext cx="1095389" cy="1098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68168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data:image/jpeg;base64,/9j/4AAQSkZJRgABAQAAAQABAAD/2wCEAAkGBxISEhUSEhIVFRUXFRgXFRYVFRUXFRUVFRYXFxUWFRUYHSggGBolHRUVITEhJSkrLi4uGB8zODMtNygtLisBCgoKDg0OGBAQFy0mIB0tLS0vLS4tLS0tLS0tLS0tLS0tLS0tLS0tLS0tLS0tLS0tLS0tLS0tLS0tLS0tLS0rLf/AABEIALcBEwMBIgACEQEDEQH/xAAcAAABBQEBAQAAAAAAAAAAAAADAAIEBQYBBwj/xABHEAABAwIDBQUFBQUFBgcAAAABAAIRAyEEEjEFIkFRYQYTMnGBkaGxwfAjQnLR4QcUUmKCFTNTkrI0Q4OiwvEWFyRzs9Py/8QAGgEAAwEBAQEAAAAAAAAAAAAAAAECAwQFBv/EACgRAAICAgIBBAEEAwAAAAAAAAABAhEDIRIxBBNBUWFxIjLB0RVSsf/aAAwDAQACEQMRAD8A9sfr6ITNSjP4IX3vrkkAZnFDdqfX4J7Tf0TX6pgAweqNxQMJqj8UkMc7xjyREKobhFCYjP7W2K2sN3KxwfMxrYiDBHPVLZuy6lJjgd8uZAyxAHrBVs3V34ipFLQeSx9GDlyrZus81HjejGdmKgNVtx4XD1soPaFv25/CPc79V6DVph1nAEciAR71ndtdnTUcDRytIkEEmLxECDy6LCfjtY+MdnTj8qLycpa0eVbS8bx/P8lr+y3+yO/99n/xlZrbWCfTq1GvaQQ4X1HhHELSdmH/APpXgX+3YbfgP5Llx6nv7PRytPEmvlG02Ywd3h/xH/S8qgx7Jou6Yh3uDR81d4F5y4cRzN/wu/NUuMzfu7iI/wBof/qj5LpnThX1/COHEmsl/f8ALM3hx9p6Kt29w/q/0q0w/iJ9FUbakmAOJ94EleMk+aPWtNlDhDB8wfh+iI4Wb5fNMrObT3negi/1qjMIIFjGg/Nd/oTmtHneXOLtJjITSEfu0NzVjLFOHaPNaAkJQnkJQoMwcJQnwlCdgMhchEhchFgMhdhOhdhFgcATgEgE8BIo60I7AhNCOxQykPCScElmUe7P09UJ/iCK/Q+1Cq6hfUHOP4hcqapE6LtTggCLhdVI4qNh9VJ4pIbO1dQiNKZW4JzExABq7zR6WgQnjePoi0dAkA48EymblPKHT1KYGa2vsOjVc57gQ5zoJBtaQN024BIYB1CjlawOGdp+zaQ606sAPtlWeKGv4/mVY4bT66rB403Z0LNJKvYrMHUY40GhwkMMibghosRwNyqzaVI/upjTv3G/Ws/h6haWthmOguFxoQSHf5hBjoqfaOCc3DluZrmgzo6YzTcyZPVRPG6f4/o0xZVyj+V/1/2YP94yZp0Oiz+0a7nugegn4qTtPFfaOEwBJA46adFQvxBPGBNzzPEKMGBRSb7Ns+dyeh1TLOV0npcwfkjYeqGzI3eU39OSG6vPhgDUx8FN2dssVTu6E3M6nnPFb00cvZXYnaJEkT6ggx05qXh6gyh0tk+RHUEHin4jBhriCTPXiLiFG7um1oadBrBuD+SXZTClvSE0tTsK8GWzMC06x58V1wXm+Ri4O/kykqBwlCfC6GrmIGBibCI508k1NgNhdAXYXYSA4AnBchPASGdaEZgQ2hGaFDKQQBdSC6oLPc/yQKugKKw6IVTT1+a+pOccdB5p1TgmjROfoEAQ6WvqVK4qJTO8fMqWkhs7VTqZXKhsu00xDKmqfQ0TKmpTsPogAhTGalPKG03KQFditf8AifmrDD8friVAxXi/4g+BU2gb+34pLsb6DtVb2jdGHqWkkADzlWTSs/2wxrW0KgcbjIY4luYOMeeUhUC7PFu0FYU6jgDJFv6vvH3EBU+zmurOgTDUztLWk5pudfPijdl65pYc1AQCXGJZmmDHMQLLN6RsnbNLgezZIJM8Y6clqtm7PbTY1vIQs52a24/EPDHNAIk5mk5SNNCAQfd1Xe02LxVOq1jHEMOpa0kuHG/D09qn6NOyw29snM0ubYi689OKcahPKzh00Wz2RVxBMOY8tOjiXD2tcSs32xwJoVW16epO+Ousx1SWnQpdErC0CCPd8lLdPHVVWzdpF4zQBcADQT9QrSgcwcIIIOvA87rLyI8oMh7Qy0mDbqmioJ+U3PMJ74sCY87eqEafFebXHdEdHQEoTlxZEiCSS6gBBOATQntSGPaEZgQgjMUMoIAuJZklNFHt9HQJlTj5/qnYY7qVTj5fmF9SYDWaIr/Cg0dEb7vogCvad8+ZUwKCPGfP5KaFKGx9TRdpaBOiQuhsKhAqni9E7D6JtTxei7huKACOOnmhU9SiO+aYzxFAEHFjf/rb8FLo6nyKjYofaD8TfgVJoi/ofkkBIboqrtJgW1aD90FwbDTFxJEx0srVdTBHy/2nwDs5a0f/AJF/z9i0XYzCsOHY1zQbu9zitD+0Ls+K1U1A7JBc0kAybmNOHmOCrtk4F1JjabXN3QbyYMuJJWDnF/pvZ0Q27JprUaNUANjnlHx96lYXaTah/u3gDXOACBwcCOHvVWe+cZFKmBze83/paPmrFlXERdlIiPuuc33EH4pa7NK1ZMrPAGqxXaoSLgjeGvGxWpyQJJ14cuip+0AY9zWEZiWudGYNFhYFxNuPsU6sH0YvZ+MFMkHnA6Hj8StO3ENLJbofcPorMUdlw+XOEchPE8zoFeYdokgOEDRZZs8eNRMmzjBGunQeyUWnVi3PTmnhonLZcLV53NozHDSbzPomJNOo9V1Q2I5C6kkpAQTwE0JwQMe1FaUIIrFLGIlJEASSsZ7XgDYojxp5KNs91yFJquA1IF+PVfUIyBYdHp+FR6WpUikdR1QMrXeM+iltNlCrGKnoPiVLaVKAlNNl2bJjDuprXWVCE/xeg+a5htSlU8XoPmuYY3P1xSAJUdBHUrrfEfRNxIt6rtPU+iYEbED7Qfib8Cj0Tf2/EIVcb7fMf9S5iMS2kx9V/hYxzj5NAJRQHdp7Uo4dmevVbTbwLjExeGjVx6BZGv8AtV2e0nKK7wLZm0obJmBvOBBMHUcCvPtvbE2pisQKtenWzPIaHBktptIkgBp3WgE2tJm8kqqxfYnHUmPqPoOyNzSQWzlYCS8ibNt+SvihWWPbP9o4eXdxhzkJzZ6joIJmxY2ef8V0/D414IJEjIDLdOs9Lqb2e2GaGzMbiarPtalB7KIIksD2upyBwcc8c+HG4ux+Fa7DUhVBDgytnBhrhTY80qY3hY5xl04hYzwRvklsvHkon4LarAN4QeIIRMXt1sbrb+VlSuolsOaSW8jqOYXDfzWR0rZJGNqVD4Y6qFtXAuzzm1AueFoOnXh1Vpg6eg0VhW2eXsB5PMeWVsxfn0USipKmD+GUmysNRFRoL25zo19s0fwNPijpOqj43BCjUc0aTbyNwqf9odENp0m8TUJ9GtI+LgsnS2pXaQe+qH8Ty4eUOkJT8T1YLi6OfI6dG8e3SE9Umx9vd4QyoACbBw0J5EcCrxeXmxTxS4zJuzi4U5dhZAMSTyFyEDGgpwKULkIAI0ozUBiM1SxhgkuBJSUenVNq5Tua34SfRv5wqjF4qvUJg5OpMv8AaPD6JxK7K+r4mNmg2NWLmNm5Ayk84AurJjocVSbDdY/i+Styd4dQoZRDxxh4PT5/qpVF0qHtLVvr8kfCuS9x+xOY6yGH2ITc6Yx10yQzjvH8I+a5hzve1Mc7e/pC5RO+gZLrcPxBcpCJ+vJNrusPMKq2/i302h7fDMO56W+aYiwxVVuZvQ38+CrdpVDUGVlR1OHgktguIBnLvCACRy0Cods9pqOGpMq13EB53coJJMTpw9UbC4nvqIeCWd4zMJG8MwsSNJHJKzPkWpx7G6utIHSTax81KZVEZhcaiLyOizOK2zh6LcjngOIgCN57jawHMnyuoGw9s91h2GpUaYBkuc1tyTIDTEb0wE1sTNfjMKyu3JUphzZmDYmL8LwsxjOxADWsw1Z1IAyWuGcOZnqPy5gQYBrOI1u1s6JuE7b4d1Q05qF0gNytkkk2hrZL9Z3ZgAkwLrTYXaDHglr2kttUaCMzDE5XtHhPQqt0CdGJxvZ7EU3khhqNdqG70mBmPMXJUXC7KyvbmZFxYtIPOOfFeiiqfTXrN7AexV79pUMxDy1hs37TdLr8J1GulrLJw2bRzOjN1cC1tQBs3YHGTMXIt7FYOAAy8hJ6E8IixjL7VX7e2nSo1Wy4GaW6TcOAc42Au+wJsvP+3HbCo6cPSlrXMaXvk53io0ODR/CIIniZ4cV6bk9F89Wyn7X48YvFOFNw7qkCA8+EAHfqWvlktAjWBGqgYfbdKm19OnhmlpkCqSe+IAs/ORDd6HBoaBYSHQSa2hicme1n03Uz0Dhr6EA+iAx0HQG3HwmRr5iZXVFUqRi3ey8dhmPqfZGc4qOpEHx92wPLXD7roJuYgi8+JaDYmP76kHHUWd1I4+qytDaBa0E5RkpOo0mtOnfZhVqkTM5XPGY8Szg1XPYNge+pSc7Luhw9DB+IXL52H1ceu0ETRJBWB2VrFTQExlPBVgK8HJilj/cjQfK5K4uSswOpAppcmGrCqgJDUVqpsHtgPq93kcBctdwcBx8p5SrdhRkxyhqSBBwupoKSzKNykEoTmtX1hiN2VhHHFtq964NbSe00x4X5nMhxvq2LW4lbGNCsNtja37nRdichf3YktESWmATflY+iz9D9r1N0T3lMczTY4D/KSSoktlJnpu1x4T1+I/RdwZ+CxWO2/wDvNNrmvqRwD6bqRPXIQDHVCwVQyLqeOx2ek0WShFkFZgbUqUhuuPkbj2HRS8Ft51Sc3dgj+Yt91/im0JMvQ2Xj8P5ppEVI6hV+E23TLxm3YETq3jodY8wpf7w17w5jg5pIgtIIPCxCljJ2IbYeYQcbgxUY9h4gR5i494R8VoPP805p3j5BMR5ft7Dtpk4Z4vVa40HcDu3ax8br8rjuxoOMLPUdt4lzBh6VSiNwnvpNR265rS1sCG6mYGsxFipf7aWU6WIouaA2qQXZhM5GnMwEDiHl8efJec4OsHlxpudmgueW66mSIuBEe9S21szkqLetVDahL6ne1hv5wAWh7QS2mWiQ6S0XnlZBG03OYQ0mIIgkS0ubDrRDmmTFpAtMiVV4cPa8SZDjc8WwZBF7/NXGCpV6lKW5nUqT/B9mA1lSXVIneDtxsG4E6IX0Jg8Nterhameg4AsAjhmzg2IcAXgEgmxG5rBBV32Gw5xWMdlxPdPcC11MZwawDZccwdqSwuIiLmIm1b2nxNJ/dVaDHNpmkGObUaCHCm7OZLrOAi5HLXULmAxtZr2No4ea1Om7IckVA9xL3VTYHda0ZZuBzkAXFq9iR6LsvbFXvu7ztqHPldmJZlAtJJEGw4K72yaL2jO0Oc2RTdaQ6zixr4OXNlAXnru2VNlT94NLN3jRLWmLuaCcsg/en0Wi2X2twlaA5/dVTAIJyOOQyG5+WtuptdVKuhRvtmW7fYguq4WmG5ctGQALguzAiZvoB7Vhu0bgcVWjQPyjyaA0fBegdo6jO/pS5mYFj80Evc0AktaQSMp1PkLrzPHVMz3O5uJnmZVxNAJCYaXKR8EQJzVdAAygD1g9OIKstkbUfha4qsjTekTLSQXiPIFRa1GQSPrl9dUFzvCT6+STXsB7ZtPaDDRZUomW1Ig2ILHNJkWBCzpUtxaMHhsrDTblaQwmS3cFp466qFK+e81v1WvgtdHShuK65yE5y5Uhja9YNaXEwAJJ6BZPa22HVd1stZ/zO8+nRS+1dd+VrR4D4jzPAHos+1rj5L1PEwRrmxGl2Ntao51OnUqFzGgtpAxDZa0QDE6MaI6dVpqbl5w1piR7vyU+jtKuAPtXR7/bqr8nxHllyTCz0AFJee/2nX/xX/5ikub/AB0/9kVyPYe0XatmGOQUy55EiSAANASAbT9BZ7ZuLxe0KsOqGnRb/eCnLZ45M2sniRED0WZpDF4173tYSXul1R4Ibyhs6gC0Bb/ZmyyKTKYO6BdrSWjNxJES4m5uvoW1Ba7OdbLPHVqb2GlZzSMpA8MRELP7O7O4bC3ZTmoP95UgvH4REN9BPVX1DAuZdroIsL35WIVVtHGNpnK4ielwPM6D1XOzULMlSKWMbT6k8vr4LP1NoEmBIm4MSD0EGSb8uC5GUF9R2VoFyXRbq7QenpCkZozjDU1NuQ4KLtLbVDDNzVXwfutF3u/C356LE7U7ZZR3eFaB/OR72tPxPsWPxFZ73Fz3FzjqSSSfUp2I1u1u2tTEOLG/Z04MgG5H87vkLea9G/Z92nomjQw4O+1jiYgxDyTPI30XgQs70Ww7AV2trsIIDiazSJvlFNhG7wEzf8lEikfRp2xSqHIwkkX04eal08WySZ6HzXj3YvbDjiHZn5hl6c1ddpe0po0K7wRLc2X8UANHqSAknYNUeZ/tH26MTtPFEOzU8wpM5DuAGuynkXCoZ424KkwGPqtfDDldGQtl0PFmwTPGAOVlTVCZmb6yefMqWwZxLW3N/wAUagcCrmqIezT4KmyqYechAccsiCRGluBnzkaReIS2xcCLENMTOUX3iNCY00lVTqYyCO8NUOJIABYKbWzmDheQc08IRMJRqVZaxw3eDiCTnm4YdRa5i1uiziqM6DPxRcJkBoOUNJOaACZv925tPNT6z3VSKvfFoJJl9WapAyMItBduk8hAI4JbM2c+kxzRlJqMdTexwBOSA5xa5whpMWIM26hSdm7Pa4lpsGNADi4CZiQGO8RnNzgA80N/A9IHQx7295kbNNwDA4tMBodnsNA52QegUrZNbucSyqIgh3dlohrnACm9xzuO7mmZPH7ugDVwrmMrse94Y7+4YAaneVHGKbXNEXLXGHR8gh7GwhnNklgLZO8IEHdnhJE87Jt6GqLDtM/LiQMoBp0LuE2+yMAXiBBjnfXhiHumfM+9aTbrC2rVzNLpazI6XWEguj0nXRZZbxGPBT2FBlPaVYE6loZ0gz6XVY7SFYYd3A8be2yrXOlOfSEj07Y76lbDUXOfmGUAW0y7pvx8KM/BO+pWb7K4x4oQ1zhlcRYnjvfMq5/tGsPvH2D8l4PkYovJK7OuEE4oIcK5DdhXfRCYdrVeYPmAhu2xU5N9h/NZrDH5G8aKPtDUytII6DzWZp1IEexXHajFmo5ogDU2m5VKG/Wi9Lx4KMNGElToLRr5SD7vzUqtiAdOP17VABaOvlYe1czroJJQdHFcUfOkgZ77gdnvN6rSxwMNbTdqP5mhzgOHG/JE2jtSjh7PfL/8Nl3f1fw+sLIbU7YVq8ih9jTPFhmo4dX/AHfJseZVNRanydCaTd1Rpsbt2rVsNxvIanzcoDGquxGOZSEvPkBdx8h81ndpbeqVJazdbyBufxO+Q96Vj6NHj9u0cPIaA9/ENiAf5nfLVZXH7Sq4gzUdbg0WaPJvzN1FpUJ1/QJ9SsG2FygDsBokoXfZtNOCGGF5Qnv4D2oEOqtE2Wg7IYSoKwq5MrWB4e51iZBiAbqpo1w1mWm2CfE8wXHoOQVxsvFBgL3n5knldJqxou+yWLaKjiHsMs0a9pNnCZAMt9UPthii+i8cO+Bd5QY98KLsYGpV74sbTEHI1ogAaEmPEb6qH2je4sqAG3etLuovHvyqY6aKfRl3lGwTjmaC4gB062APiMT/AN5Q3BNFiD9RxWzRmXbiZMSRxjUSLjqNVK2bWNKpJEAtIMgxBBE+cjXSQg1Gupsa5u9mEugC7WyZBnSBPopOCxFOo2CwvfIc12ZzIbH93kEh0kzNjyhYLRMlRd0tsUCAXObYgQT4jxgNJMSDcdFIytqNndMXzsMEDqIg6i5uqylXLWg030GMu7u8oABOUHM871Rx5uJIgxZTKtWsxgf3ZdIu4NBY25gNcw7wjKZMXsNJS9P3RB3FBrHUy5zXyQ7xAmBaDcwYHp7Fyk+kzfMw9wnKIdAJ3RJvO5cxpxUR1XK4VLh9hcZXk7+ct/lbGUmRqJ5qfVrOq5alVoLw9tTM4AkljSADESyMpy82jqpaSexpFB2lxIfVe8Xm0TOXIySBYQBm5ah11nFZbXqBzpaOZzQQHTfT19/kFWrsj0WclOnRMKfwCYBWP+SilGdp6fNARIEXvZvFuZna0xMHj5cCrsbTqDkfU/MFZfYz4f5gq7cVweQv1nTi/aWDdouiS0e4/IJHH86fub+ahMfb65LtR/Bc9L4NR9dlGpZ1Ik8IaZ9MpUnCdge9Ehj2Dm9xb/ykFyl9lNvtpvLTTaCeJubWImFsP7UnitknH3Mm79jJ0/2X0vv4h46NDT7z+SM39mmDGtev6OpD/oKv6uPUd2KKfN/JNFV/5bYH/GxH+el/9aSt/wB7PJJVyfyKvo8aoY9zTIJ8xY+vNWtPbdQtgRP8UX9mkrPo9KtlEcZW5BKruJMkkk6nifVFYwNAJ5aKFhXEuM8kd7HE9Pd+qYjtWuTYafWiaGAXd+pSc8N0ufgo73km6AHVKxPQcITWhca1SKbIubBAwlEAaz7FY4OjnezNLWT6eU81G2XiKTnxU3Ro08Bz9fNbLZ1Ki4ZGVmPadWHLJ9OMKG2NEJ2JHekNsGsDRGlv+6r8Xvd63WWz6iCrDH4OHg0wdYc3kenRRXMy1SDrBkeinoZkymI2JpZXFvL4IS6jMuMDjGmh3L+ZDTy4t96fswXMWMNDYMODh94CZndBkaE9VSt+vr2+1T8PiHZw7K2TFsttIsBzjhxJXPONWD2i0pte5u677UEt1AzscMpaOsHnpKl7Nr1n0w2WARGcg96WbrQwVJ0AaIEWAN7rlUdy1zXNDy4QSbhsgWBBiRa/S4UvZVJpZrBbLTBDiHA3ILTDucgwVHKjMJsZojOQdN0gN1B3i4GeINgOVuKssSwsZlFPM57CWToNRpq64IjS5uIXKdRrGBuRreIjOTAFpknzuoG1tuv7sU87nNa0FonM1kEhzcsbkgC839ZSSbYdmS2m2HZbyIEG/DXW33RHT0UJS9qYg1KhcTMgcIi3L3+vBRF2LosaU4eFNK6NEwHVPCfL5oKM/wAPp80EJMCTgHQ8eavS5UGF8Q8wr0rl8hdG+L3CtK7KY02TX1FzUajKm68EeY8xr7Qtds7E5mgysbXcSJGouPMKzwe0202CJk3A4EHrwI0WlXH8EPs1krsrLjtC/hTHq79E13aCr/C33qKY6NVK6sl/4iq/wt9pSToVGHAScnwkWrrMR+CfDien5I5rFxgX+vgo7KJ1IMdBPrCkPfAhgI5mDJTAjmZT2U1wW4e1S8Kx1QwxtzymB7ZSsBtKncACSeC1OB7KOqUnFwmpllreAIvHrp6q37NdmQyHOEu5ngttRpMpMLnENaLuJsAspZL6NYw+Twh2HaWnIYOsEne5X0CWAbVpVmGIfIjV2si4BU7b4YcVVNCQw1C5s8M0OIjhcmByhMwm0chM5tIged/gtVtGT0a/B4zM7fEkWNokaH1B+KFUoB2Iu60e2BCqcDjQ5udpu05iOMGQQeo16qc3EBsPiWuseYniFLQIqtv7PEuc3VvvGvtCoFq2Q9ryDNyR+qzOLZkdIFpkcrcCrhL2Bo0XZrsx3oFSuCGHwtBgu5OJFwELbWzf3apmABAFpuQ0uBlnIgj3lajYO1G1qYcLGII5EahTcZhxVGpDhMERInXVQ5NvZqsaaPPn4t7nbz7C7RfnpAHiubnlqr3AYprCwEbsiWlwJLIHAAXvY+nBQdq7Iew3Oa5Idxg8HR14p+y2OeQ1wzb2UCJdLbwHa8dFLRzyjXZosfiAQQzKA4TA16CLHwu143VFt7gWVAc1MNc0QCY3jJFjGSdZsB0U7GtcxggNy1MoBBBMieJNtb6DRZ/bryJaWiQcr4G6HSCC1wMSQ13pPpUU7EtMqq9XM4u5lDTUl0jOkpN0THJw0SAI7w+iCERxshgoYB8K6HNMAw4GDMGDoYgwrltUOuIE3gSY6X5KjpG6s8C7dn60C5860jXETQdEx10+fgmrlNgRSpCQ5vLeb5HxD2rrwmh+Uh/LXqD4h7FpFikhUz8Uii1KYaY4TI8jouNak9AtggEkbKuJWMg4jZrm+Jkeo+RTtm7MNR4YwS46AmB1JSSW6lqzCtm92XsGnSbBAe4+Jzh7mjgEd+yaJ/3bfQR8Eklg5M24oC/YVD+EjyJU7ZOwGMOYD2mT6ckkkcmFIvcRVZh6ZqPs1vISb2AA5krzTtJ2rfiKopCzQRu8GzxP8T766DguJKoK2KTooKgaK7wbeEgjW4GvtUauwZiW6TB878/X2JJLoj0jGXbD7OrNZvHrm6tNiPMaq6plppFk3zRHSA4EHy4JJIYh2zhDXjp8Qs/tUXb6/L8kkkR7Gw3Z7aJo1R/C+GkddGn5eq3tDEE6akfJJJLIa43osMPgKTqeZ7bm88k5vZ4OGam8C8hpaBMNyjeF5A48YvzSSWaLlBPtFJjcBVNVtKqGuc2N7jrYyInlfh1WN25UBfAEQTcWBaLMkcwAb8Z85SS6IfJzNUytSXElZI1yeNEkkDE82Q2JJJPsA1NWWDO4upLHP0jTH2SCUpSSXKbCeUHNdJJNASKZlg5sMf0m7fZouucuJJy9iYhaeHc4ZhEFJJJbKETLmz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8" name="Picture 4" descr="O:\Общий\Фотографии\2016\Творческий вечер Руцкой Л.В\100CANON\IMG_636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62" r="12381"/>
          <a:stretch/>
        </p:blipFill>
        <p:spPr bwMode="auto">
          <a:xfrm>
            <a:off x="1979712" y="160337"/>
            <a:ext cx="5616624" cy="647182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01" y="12778"/>
            <a:ext cx="1095389" cy="1098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32135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854632" y="353105"/>
            <a:ext cx="488736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000" b="1" kern="10" dirty="0" smtClean="0">
                <a:ln w="25400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Щербинина Галина </a:t>
            </a:r>
            <a:endParaRPr lang="ru-RU" sz="4000" b="1" kern="10" dirty="0">
              <a:ln w="25400">
                <a:solidFill>
                  <a:srgbClr val="80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01" y="26690"/>
            <a:ext cx="1095389" cy="1098054"/>
          </a:xfrm>
          <a:prstGeom prst="rect">
            <a:avLst/>
          </a:prstGeom>
        </p:spPr>
      </p:pic>
      <p:pic>
        <p:nvPicPr>
          <p:cNvPr id="1026" name="Picture 2" descr="Ð©ÐµÑÐ±Ð¸Ð½Ð¸Ð½Ð° ÐÐ°Ð»Ð¸Ð½Ð°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148273"/>
            <a:ext cx="3465642" cy="5179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cf.ppt-online.org/files1/slide/g/GnBqPZpuRKs0F4MdLXWtTgr3SNe1jmci6D8I7fyCE/slide-8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4" t="4877" r="53716" b="8661"/>
          <a:stretch/>
        </p:blipFill>
        <p:spPr bwMode="auto">
          <a:xfrm>
            <a:off x="1979712" y="2636912"/>
            <a:ext cx="2100943" cy="3158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65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01" y="12778"/>
            <a:ext cx="1095389" cy="1098054"/>
          </a:xfrm>
          <a:prstGeom prst="rect">
            <a:avLst/>
          </a:prstGeom>
        </p:spPr>
      </p:pic>
      <p:pic>
        <p:nvPicPr>
          <p:cNvPr id="2052" name="Picture 4" descr="http://art-rosa.ru/public/uploads/fast/ubilej_sherbininoj_18_oskol_55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3007" y="836712"/>
            <a:ext cx="3780417" cy="2520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ÐÐ°ÑÑÐ¸Ð½ÐºÐ¸ Ð¿Ð¾ Ð·Ð°Ð¿ÑÐ¾ÑÑ Ð±ÐµÐ»Ð³Ð¾ÑÐ¾Ð´ Ð¿Ð¾ÑÑ ÑÐµÑÐ±Ð¸Ð½Ð¸Ð½Ð° Ð³Ð°Ð»Ð¸Ð½Ð°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7" r="11426" b="3155"/>
          <a:stretch/>
        </p:blipFill>
        <p:spPr bwMode="auto">
          <a:xfrm>
            <a:off x="1403648" y="235497"/>
            <a:ext cx="3512719" cy="2794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cf.ppt-online.org/files1/slide/g/GnBqPZpuRKs0F4MdLXWtTgr3SNe1jmci6D8I7fyCE/slide-3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89" t="3613" r="6665" b="59434"/>
          <a:stretch/>
        </p:blipFill>
        <p:spPr bwMode="auto">
          <a:xfrm>
            <a:off x="5148064" y="3717032"/>
            <a:ext cx="3447501" cy="2699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ttp://putokt.ru/media/putokt/2018/143_27.11.2018/4-min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461403"/>
            <a:ext cx="3912435" cy="2934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25624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cf.ppt-online.org/files1/slide/g/GnBqPZpuRKs0F4MdLXWtTgr3SNe1jmci6D8I7fyCE/slide-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57766"/>
            <a:ext cx="1095389" cy="1098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37234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https://i.mycdn.me/i?r=AyH4iRPQ2q0otWIFepML2LxRXJpeGB3uKRheMOBzjKTMUQ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3" t="6225" b="6591"/>
          <a:stretch/>
        </p:blipFill>
        <p:spPr bwMode="auto">
          <a:xfrm flipH="1">
            <a:off x="251520" y="1131505"/>
            <a:ext cx="3242333" cy="528923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637869" y="353105"/>
            <a:ext cx="532088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000" b="1" kern="10" dirty="0" err="1" smtClean="0">
                <a:ln w="25400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Шундренко</a:t>
            </a:r>
            <a:r>
              <a:rPr lang="ru-RU" sz="4000" b="1" kern="10" dirty="0" smtClean="0">
                <a:ln w="25400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Анатолий</a:t>
            </a:r>
            <a:endParaRPr lang="ru-RU" sz="4000" b="1" kern="10" dirty="0">
              <a:ln w="25400">
                <a:solidFill>
                  <a:srgbClr val="80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5" name="Picture 6" descr="https://i.mycdn.me/i?r=AyH4iRPQ2q0otWIFepML2LxRwY9XclVMIqQmh5DY4vRzt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8824" y="1655755"/>
            <a:ext cx="5141371" cy="40324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01" y="26690"/>
            <a:ext cx="1095389" cy="1098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43875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i.mycdn.me/i?r=AyH4iRPQ2q0otWIFepML2LxR1nisJbcFVXPYYLDGM_Mcx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019" y="493933"/>
            <a:ext cx="3758198" cy="250301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https://i.mycdn.me/i?r=AyH4iRPQ2q0otWIFepML2LxRicekO5y3Tlv_3xHDxUOldw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764704"/>
            <a:ext cx="4817886" cy="382943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8" descr="https://i.mycdn.me/i?r=AyH4iRPQ2q0otWIFepML2LxRmBFr44apu98kFFzXBipg1Q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400" y="3573016"/>
            <a:ext cx="4561753" cy="302928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01" y="12778"/>
            <a:ext cx="1095389" cy="1098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52002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s://i.mycdn.me/i?r=AyH4iRPQ2q0otWIFepML2LxRNGNfBjz5D8K-tcx5SODC6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461" y="692696"/>
            <a:ext cx="4153931" cy="55385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s://i.mycdn.me/i?r=AyH4iRPQ2q0otWIFepML2LxRc08CeB-q3z55FxEBGcxh1w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436095" y="404664"/>
            <a:ext cx="3264363" cy="24482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https://i.mycdn.me/i?r=AyH4iRPQ2q0otWIFepML2LxRn2ALVL5poGNT62Wikl3uwQ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8126" y="3036980"/>
            <a:ext cx="2700300" cy="36004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01" y="12778"/>
            <a:ext cx="1095389" cy="1098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6240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950" y="476672"/>
            <a:ext cx="8838462" cy="590465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92814"/>
            <a:ext cx="1095389" cy="1098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52038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4" name="Picture 10" descr="ÐÐ¾Ð¹ÑÐ¾Ð²ÑÐºÐ¸Ð¹ ÑÐ°ÑÐ°ÐºÑÐµÑ. ÐÐ°Ðº Ð®Ð»Ð¸Ñ Ð¡ÑÑÑÐº ÑÐ°ÑÑÐ¸ÑÑÐµÑ ÑÐ²Ð¾Ð¸ Ð²Ð¾Ð·Ð¼Ð¾Ð¶Ð½Ð¾ÑÑÐ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193" y="1539280"/>
            <a:ext cx="7924559" cy="43849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5292080" y="353105"/>
            <a:ext cx="335508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000" b="1" kern="10" dirty="0" err="1" smtClean="0">
                <a:ln w="25400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Сычук</a:t>
            </a:r>
            <a:r>
              <a:rPr lang="ru-RU" sz="4000" b="1" kern="10" dirty="0" smtClean="0">
                <a:ln w="25400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Юлия</a:t>
            </a:r>
            <a:endParaRPr lang="ru-RU" sz="4000" b="1" kern="10" dirty="0">
              <a:ln w="25400">
                <a:solidFill>
                  <a:srgbClr val="80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01" y="12778"/>
            <a:ext cx="1095389" cy="1098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70873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https://i.mycdn.me/i?r=AyH4iRPQ2q0otWIFepML2LxRnzfl0ZK7RMyV6pQZ8zuA4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404664"/>
            <a:ext cx="2591033" cy="4606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https://www.2do2go.ru/uploads/2a6cddd897e134432398f0e6e183f08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140968"/>
            <a:ext cx="4971399" cy="3303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01" y="12778"/>
            <a:ext cx="1095389" cy="1098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335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ÐÐ¾Ð¹ÑÐ¾Ð²ÑÐºÐ¸Ð¹ ÑÐ°ÑÐ°ÐºÑÐµÑ. ÐÐ°Ðº Ð®Ð»Ð¸Ñ Ð¡ÑÑÑÐº ÑÐ°ÑÑÐ¸ÑÑÐµÑ ÑÐ²Ð¾Ð¸ Ð²Ð¾Ð·Ð¼Ð¾Ð¶Ð½Ð¾ÑÑÐ¸ - ÐÐ·Ð¾Ð±ÑÐ°Ð¶ÐµÐ½Ð¸Ðµ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2234" y="216361"/>
            <a:ext cx="4535761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https://fonar.tv/uploads/img/2018/06/29/9da474e4454360212ddd4877be7a4f4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08" r="3281" b="20543"/>
          <a:stretch/>
        </p:blipFill>
        <p:spPr bwMode="auto">
          <a:xfrm>
            <a:off x="3779912" y="3933056"/>
            <a:ext cx="4782411" cy="2612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ÐÐ°ÑÑÐ¸Ð½ÐºÐ¸ Ð¿Ð¾ Ð·Ð°Ð¿ÑÐ¾ÑÑ Ð±ÐµÐ»Ð³Ð¾ÑÐ¾Ð´ ÑÐ»Ð¸Ñ ÑÑÑÑÐº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84" r="25602"/>
          <a:stretch/>
        </p:blipFill>
        <p:spPr bwMode="auto">
          <a:xfrm>
            <a:off x="391886" y="1314737"/>
            <a:ext cx="3048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01" y="12778"/>
            <a:ext cx="1095389" cy="1098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28014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03184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259" y="0"/>
            <a:ext cx="1095389" cy="109805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683568" y="2780928"/>
            <a:ext cx="813690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6000" b="1" dirty="0">
                <a:solidFill>
                  <a:srgbClr val="0033CC"/>
                </a:solidFill>
                <a:latin typeface="Times New Roman" pitchFamily="18" charset="0"/>
                <a:ea typeface="+mj-ea"/>
                <a:cs typeface="+mj-cs"/>
              </a:rPr>
              <a:t>Спасибо за </a:t>
            </a:r>
            <a:r>
              <a:rPr lang="ru-RU" sz="6000" b="1" dirty="0" smtClean="0">
                <a:solidFill>
                  <a:srgbClr val="0033CC"/>
                </a:solidFill>
                <a:latin typeface="Times New Roman" pitchFamily="18" charset="0"/>
                <a:ea typeface="+mj-ea"/>
                <a:cs typeface="+mj-cs"/>
              </a:rPr>
              <a:t>внимание!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29870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10" y="404664"/>
            <a:ext cx="8964997" cy="597666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92814"/>
            <a:ext cx="1095389" cy="1098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45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4" t="-75" b="75"/>
          <a:stretch/>
        </p:blipFill>
        <p:spPr>
          <a:xfrm>
            <a:off x="5940152" y="387829"/>
            <a:ext cx="3131435" cy="507656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310" t="8299" r="2699"/>
          <a:stretch/>
        </p:blipFill>
        <p:spPr>
          <a:xfrm>
            <a:off x="198105" y="1484784"/>
            <a:ext cx="5440978" cy="504056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92814"/>
            <a:ext cx="1095389" cy="1098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3388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08" y="476672"/>
            <a:ext cx="8820980" cy="588065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92814"/>
            <a:ext cx="1095389" cy="1098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9972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92814"/>
            <a:ext cx="1095389" cy="1098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88767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9352</TotalTime>
  <Words>344</Words>
  <Application>Microsoft Office PowerPoint</Application>
  <PresentationFormat>Экран (4:3)</PresentationFormat>
  <Paragraphs>133</Paragraphs>
  <Slides>54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54</vt:i4>
      </vt:variant>
    </vt:vector>
  </HeadingPairs>
  <TitlesOfParts>
    <vt:vector size="55" baseType="lpstr">
      <vt:lpstr>Волна</vt:lpstr>
      <vt:lpstr>ГКУК «Белгородская государственная специальная библиотека для слепых им. В.Я. Ерошенко»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Wg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1</dc:creator>
  <cp:lastModifiedBy>HP7660</cp:lastModifiedBy>
  <cp:revision>272</cp:revision>
  <dcterms:created xsi:type="dcterms:W3CDTF">2011-03-29T06:02:32Z</dcterms:created>
  <dcterms:modified xsi:type="dcterms:W3CDTF">2019-08-26T10:29:16Z</dcterms:modified>
</cp:coreProperties>
</file>